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28"/>
  </p:notesMasterIdLst>
  <p:sldIdLst>
    <p:sldId id="297" r:id="rId2"/>
    <p:sldId id="326" r:id="rId3"/>
    <p:sldId id="300" r:id="rId4"/>
    <p:sldId id="280" r:id="rId5"/>
    <p:sldId id="880" r:id="rId6"/>
    <p:sldId id="303" r:id="rId7"/>
    <p:sldId id="260" r:id="rId8"/>
    <p:sldId id="885" r:id="rId9"/>
    <p:sldId id="301" r:id="rId10"/>
    <p:sldId id="881" r:id="rId11"/>
    <p:sldId id="884" r:id="rId12"/>
    <p:sldId id="883" r:id="rId13"/>
    <p:sldId id="882" r:id="rId14"/>
    <p:sldId id="261" r:id="rId15"/>
    <p:sldId id="886" r:id="rId16"/>
    <p:sldId id="879" r:id="rId17"/>
    <p:sldId id="567" r:id="rId18"/>
    <p:sldId id="864" r:id="rId19"/>
    <p:sldId id="870" r:id="rId20"/>
    <p:sldId id="618" r:id="rId21"/>
    <p:sldId id="613" r:id="rId22"/>
    <p:sldId id="789" r:id="rId23"/>
    <p:sldId id="792" r:id="rId24"/>
    <p:sldId id="877" r:id="rId25"/>
    <p:sldId id="878" r:id="rId26"/>
    <p:sldId id="299" r:id="rId27"/>
  </p:sldIdLst>
  <p:sldSz cx="12192000" cy="6858000"/>
  <p:notesSz cx="6797675" cy="9925050"/>
  <p:embeddedFontLs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Space Grotesk" panose="020B0604020202020204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97"/>
            <p14:sldId id="326"/>
            <p14:sldId id="300"/>
          </p14:sldIdLst>
        </p14:section>
        <p14:section name="Untitled Section" id="{54C51968-D9FC-4025-890B-0FFC8BDD5AAE}">
          <p14:sldIdLst>
            <p14:sldId id="280"/>
            <p14:sldId id="880"/>
            <p14:sldId id="303"/>
            <p14:sldId id="260"/>
            <p14:sldId id="885"/>
            <p14:sldId id="301"/>
            <p14:sldId id="881"/>
            <p14:sldId id="884"/>
            <p14:sldId id="883"/>
            <p14:sldId id="882"/>
            <p14:sldId id="261"/>
            <p14:sldId id="886"/>
          </p14:sldIdLst>
        </p14:section>
        <p14:section name="Untitled Section" id="{C1CDC986-23C4-4309-B53D-6398CEA5638D}">
          <p14:sldIdLst>
            <p14:sldId id="879"/>
            <p14:sldId id="567"/>
            <p14:sldId id="864"/>
            <p14:sldId id="870"/>
          </p14:sldIdLst>
        </p14:section>
        <p14:section name="Untitled Section" id="{744B5D5F-0C85-4611-95B0-EEE99A1083C7}">
          <p14:sldIdLst>
            <p14:sldId id="618"/>
            <p14:sldId id="613"/>
            <p14:sldId id="789"/>
            <p14:sldId id="792"/>
          </p14:sldIdLst>
        </p14:section>
        <p14:section name="Untitled Section" id="{FB54C5B9-9BFB-4AB8-ACD7-C6D64C59B17C}">
          <p14:sldIdLst>
            <p14:sldId id="877"/>
            <p14:sldId id="878"/>
            <p14:sldId id="29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1212" autoAdjust="0"/>
    <p:restoredTop sz="72034" autoAdjust="0"/>
  </p:normalViewPr>
  <p:slideViewPr>
    <p:cSldViewPr snapToGrid="0">
      <p:cViewPr varScale="1">
        <p:scale>
          <a:sx n="76" d="100"/>
          <a:sy n="76" d="100"/>
        </p:scale>
        <p:origin x="15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1.fntdata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2199B320-F84F-414A-9E1B-C03A3436049D}"/>
    <pc:docChg chg="undo custSel addSld delSld modSld sldOrd addSection delSection modSection modNotesMaster">
      <pc:chgData name="Marco Parenzan" userId="a83bbb23f3e251dc" providerId="LiveId" clId="{2199B320-F84F-414A-9E1B-C03A3436049D}" dt="2024-01-27T15:01:45.777" v="1053"/>
      <pc:docMkLst>
        <pc:docMk/>
      </pc:docMkLst>
      <pc:sldChg chg="add del">
        <pc:chgData name="Marco Parenzan" userId="a83bbb23f3e251dc" providerId="LiveId" clId="{2199B320-F84F-414A-9E1B-C03A3436049D}" dt="2024-01-27T04:35:07.806" v="805" actId="47"/>
        <pc:sldMkLst>
          <pc:docMk/>
          <pc:sldMk cId="3351983227" sldId="258"/>
        </pc:sldMkLst>
      </pc:sldChg>
      <pc:sldChg chg="del">
        <pc:chgData name="Marco Parenzan" userId="a83bbb23f3e251dc" providerId="LiveId" clId="{2199B320-F84F-414A-9E1B-C03A3436049D}" dt="2024-01-26T06:22:59.028" v="641" actId="47"/>
        <pc:sldMkLst>
          <pc:docMk/>
          <pc:sldMk cId="1561872712" sldId="259"/>
        </pc:sldMkLst>
      </pc:sldChg>
      <pc:sldChg chg="addSp delSp modSp add del mod ord modTransition modClrScheme chgLayout modNotesTx">
        <pc:chgData name="Marco Parenzan" userId="a83bbb23f3e251dc" providerId="LiveId" clId="{2199B320-F84F-414A-9E1B-C03A3436049D}" dt="2024-01-27T14:54:35.074" v="1017" actId="2696"/>
        <pc:sldMkLst>
          <pc:docMk/>
          <pc:sldMk cId="1108877457" sldId="260"/>
        </pc:sldMkLst>
        <pc:spChg chg="mod ord">
          <ac:chgData name="Marco Parenzan" userId="a83bbb23f3e251dc" providerId="LiveId" clId="{2199B320-F84F-414A-9E1B-C03A3436049D}" dt="2024-01-27T11:59:02.228" v="873" actId="700"/>
          <ac:spMkLst>
            <pc:docMk/>
            <pc:sldMk cId="1108877457" sldId="260"/>
            <ac:spMk id="2" creationId="{5B5BBB90-B9FF-ED4A-9587-76C518C2BC9E}"/>
          </ac:spMkLst>
        </pc:spChg>
        <pc:spChg chg="add mod ord">
          <ac:chgData name="Marco Parenzan" userId="a83bbb23f3e251dc" providerId="LiveId" clId="{2199B320-F84F-414A-9E1B-C03A3436049D}" dt="2024-01-27T14:54:28.580" v="1015" actId="27636"/>
          <ac:spMkLst>
            <pc:docMk/>
            <pc:sldMk cId="1108877457" sldId="260"/>
            <ac:spMk id="3" creationId="{ACA24EFE-FFB6-1D5E-B065-54CCBA1359EA}"/>
          </ac:spMkLst>
        </pc:spChg>
        <pc:spChg chg="add del mod ord">
          <ac:chgData name="Marco Parenzan" userId="a83bbb23f3e251dc" providerId="LiveId" clId="{2199B320-F84F-414A-9E1B-C03A3436049D}" dt="2024-01-27T04:31:06.238" v="782"/>
          <ac:spMkLst>
            <pc:docMk/>
            <pc:sldMk cId="1108877457" sldId="260"/>
            <ac:spMk id="3" creationId="{EA048A57-4D9B-A7AB-7167-6263C47FF502}"/>
          </ac:spMkLst>
        </pc:spChg>
        <pc:spChg chg="mod ord">
          <ac:chgData name="Marco Parenzan" userId="a83bbb23f3e251dc" providerId="LiveId" clId="{2199B320-F84F-414A-9E1B-C03A3436049D}" dt="2024-01-27T14:54:28.580" v="1016" actId="27636"/>
          <ac:spMkLst>
            <pc:docMk/>
            <pc:sldMk cId="1108877457" sldId="260"/>
            <ac:spMk id="4" creationId="{F5579FF3-99E1-84FA-7AF4-F9216C1D5B0D}"/>
          </ac:spMkLst>
        </pc:spChg>
        <pc:spChg chg="add del mod ord">
          <ac:chgData name="Marco Parenzan" userId="a83bbb23f3e251dc" providerId="LiveId" clId="{2199B320-F84F-414A-9E1B-C03A3436049D}" dt="2024-01-27T04:31:45.716" v="789" actId="478"/>
          <ac:spMkLst>
            <pc:docMk/>
            <pc:sldMk cId="1108877457" sldId="260"/>
            <ac:spMk id="5" creationId="{1AC9E3A7-FAEE-01C0-A8B4-D0F73EE27749}"/>
          </ac:spMkLst>
        </pc:spChg>
        <pc:spChg chg="add del mod">
          <ac:chgData name="Marco Parenzan" userId="a83bbb23f3e251dc" providerId="LiveId" clId="{2199B320-F84F-414A-9E1B-C03A3436049D}" dt="2024-01-27T04:31:09.196" v="783" actId="6264"/>
          <ac:spMkLst>
            <pc:docMk/>
            <pc:sldMk cId="1108877457" sldId="260"/>
            <ac:spMk id="6" creationId="{594C750C-95FC-F34E-45B6-81AF3BC9B99B}"/>
          </ac:spMkLst>
        </pc:spChg>
        <pc:spChg chg="add del mod">
          <ac:chgData name="Marco Parenzan" userId="a83bbb23f3e251dc" providerId="LiveId" clId="{2199B320-F84F-414A-9E1B-C03A3436049D}" dt="2024-01-27T04:31:09.196" v="783" actId="6264"/>
          <ac:spMkLst>
            <pc:docMk/>
            <pc:sldMk cId="1108877457" sldId="260"/>
            <ac:spMk id="7" creationId="{C7921090-9777-5462-9B03-EDA39E1520BC}"/>
          </ac:spMkLst>
        </pc:spChg>
        <pc:spChg chg="add del mod">
          <ac:chgData name="Marco Parenzan" userId="a83bbb23f3e251dc" providerId="LiveId" clId="{2199B320-F84F-414A-9E1B-C03A3436049D}" dt="2024-01-27T04:31:09.196" v="783" actId="6264"/>
          <ac:spMkLst>
            <pc:docMk/>
            <pc:sldMk cId="1108877457" sldId="260"/>
            <ac:spMk id="8" creationId="{46E81CE7-2274-F6BD-A855-01622CCAE5DA}"/>
          </ac:spMkLst>
        </pc:spChg>
        <pc:spChg chg="add del mod">
          <ac:chgData name="Marco Parenzan" userId="a83bbb23f3e251dc" providerId="LiveId" clId="{2199B320-F84F-414A-9E1B-C03A3436049D}" dt="2024-01-27T04:31:48.707" v="790" actId="700"/>
          <ac:spMkLst>
            <pc:docMk/>
            <pc:sldMk cId="1108877457" sldId="260"/>
            <ac:spMk id="9" creationId="{AEEA62CB-33B9-AD6A-31CD-F6342E8961CC}"/>
          </ac:spMkLst>
        </pc:spChg>
      </pc:sldChg>
      <pc:sldChg chg="modSp add mod ord">
        <pc:chgData name="Marco Parenzan" userId="a83bbb23f3e251dc" providerId="LiveId" clId="{2199B320-F84F-414A-9E1B-C03A3436049D}" dt="2024-01-27T15:01:17.179" v="1044"/>
        <pc:sldMkLst>
          <pc:docMk/>
          <pc:sldMk cId="2695060397" sldId="260"/>
        </pc:sldMkLst>
        <pc:spChg chg="mod">
          <ac:chgData name="Marco Parenzan" userId="a83bbb23f3e251dc" providerId="LiveId" clId="{2199B320-F84F-414A-9E1B-C03A3436049D}" dt="2024-01-27T15:00:08.385" v="1038" actId="20577"/>
          <ac:spMkLst>
            <pc:docMk/>
            <pc:sldMk cId="2695060397" sldId="260"/>
            <ac:spMk id="4" creationId="{F5579FF3-99E1-84FA-7AF4-F9216C1D5B0D}"/>
          </ac:spMkLst>
        </pc:spChg>
      </pc:sldChg>
      <pc:sldChg chg="add del ord modTransition">
        <pc:chgData name="Marco Parenzan" userId="a83bbb23f3e251dc" providerId="LiveId" clId="{2199B320-F84F-414A-9E1B-C03A3436049D}" dt="2024-01-27T14:57:49.796" v="1029" actId="2696"/>
        <pc:sldMkLst>
          <pc:docMk/>
          <pc:sldMk cId="147067032" sldId="261"/>
        </pc:sldMkLst>
      </pc:sldChg>
      <pc:sldChg chg="add del">
        <pc:chgData name="Marco Parenzan" userId="a83bbb23f3e251dc" providerId="LiveId" clId="{2199B320-F84F-414A-9E1B-C03A3436049D}" dt="2024-01-27T04:35:15.651" v="807" actId="2696"/>
        <pc:sldMkLst>
          <pc:docMk/>
          <pc:sldMk cId="2668488753" sldId="261"/>
        </pc:sldMkLst>
      </pc:sldChg>
      <pc:sldChg chg="add ord">
        <pc:chgData name="Marco Parenzan" userId="a83bbb23f3e251dc" providerId="LiveId" clId="{2199B320-F84F-414A-9E1B-C03A3436049D}" dt="2024-01-27T15:01:45.777" v="1053"/>
        <pc:sldMkLst>
          <pc:docMk/>
          <pc:sldMk cId="3050441817" sldId="261"/>
        </pc:sldMkLst>
      </pc:sldChg>
      <pc:sldChg chg="modSp mod modTransition">
        <pc:chgData name="Marco Parenzan" userId="a83bbb23f3e251dc" providerId="LiveId" clId="{2199B320-F84F-414A-9E1B-C03A3436049D}" dt="2024-01-27T14:55:02.053" v="1019" actId="21"/>
        <pc:sldMkLst>
          <pc:docMk/>
          <pc:sldMk cId="3127784773" sldId="280"/>
        </pc:sldMkLst>
        <pc:spChg chg="mod">
          <ac:chgData name="Marco Parenzan" userId="a83bbb23f3e251dc" providerId="LiveId" clId="{2199B320-F84F-414A-9E1B-C03A3436049D}" dt="2024-01-27T14:55:02.053" v="1019" actId="21"/>
          <ac:spMkLst>
            <pc:docMk/>
            <pc:sldMk cId="3127784773" sldId="280"/>
            <ac:spMk id="2" creationId="{2BBC5279-2990-3421-1E16-3202EAD8691E}"/>
          </ac:spMkLst>
        </pc:spChg>
      </pc:sldChg>
      <pc:sldChg chg="add del">
        <pc:chgData name="Marco Parenzan" userId="a83bbb23f3e251dc" providerId="LiveId" clId="{2199B320-F84F-414A-9E1B-C03A3436049D}" dt="2024-01-27T04:35:15.651" v="807" actId="2696"/>
        <pc:sldMkLst>
          <pc:docMk/>
          <pc:sldMk cId="121869812" sldId="289"/>
        </pc:sldMkLst>
      </pc:sldChg>
      <pc:sldChg chg="add del">
        <pc:chgData name="Marco Parenzan" userId="a83bbb23f3e251dc" providerId="LiveId" clId="{2199B320-F84F-414A-9E1B-C03A3436049D}" dt="2024-01-27T05:24:46.437" v="849" actId="47"/>
        <pc:sldMkLst>
          <pc:docMk/>
          <pc:sldMk cId="754028212" sldId="289"/>
        </pc:sldMkLst>
      </pc:sldChg>
      <pc:sldChg chg="modTransition">
        <pc:chgData name="Marco Parenzan" userId="a83bbb23f3e251dc" providerId="LiveId" clId="{2199B320-F84F-414A-9E1B-C03A3436049D}" dt="2024-01-27T05:25:57.072" v="860"/>
        <pc:sldMkLst>
          <pc:docMk/>
          <pc:sldMk cId="3226443285" sldId="297"/>
        </pc:sldMkLst>
      </pc:sldChg>
      <pc:sldChg chg="del">
        <pc:chgData name="Marco Parenzan" userId="a83bbb23f3e251dc" providerId="LiveId" clId="{2199B320-F84F-414A-9E1B-C03A3436049D}" dt="2024-01-27T04:35:10.484" v="806" actId="47"/>
        <pc:sldMkLst>
          <pc:docMk/>
          <pc:sldMk cId="1794320312" sldId="298"/>
        </pc:sldMkLst>
      </pc:sldChg>
      <pc:sldChg chg="modTransition">
        <pc:chgData name="Marco Parenzan" userId="a83bbb23f3e251dc" providerId="LiveId" clId="{2199B320-F84F-414A-9E1B-C03A3436049D}" dt="2024-01-27T05:25:57.072" v="860"/>
        <pc:sldMkLst>
          <pc:docMk/>
          <pc:sldMk cId="1767585408" sldId="299"/>
        </pc:sldMkLst>
      </pc:sldChg>
      <pc:sldChg chg="modTransition">
        <pc:chgData name="Marco Parenzan" userId="a83bbb23f3e251dc" providerId="LiveId" clId="{2199B320-F84F-414A-9E1B-C03A3436049D}" dt="2024-01-27T05:25:57.072" v="860"/>
        <pc:sldMkLst>
          <pc:docMk/>
          <pc:sldMk cId="399202446" sldId="300"/>
        </pc:sldMkLst>
      </pc:sldChg>
      <pc:sldChg chg="addSp delSp modSp new mod ord modTransition modClrScheme chgLayout">
        <pc:chgData name="Marco Parenzan" userId="a83bbb23f3e251dc" providerId="LiveId" clId="{2199B320-F84F-414A-9E1B-C03A3436049D}" dt="2024-01-27T05:25:57.072" v="860"/>
        <pc:sldMkLst>
          <pc:docMk/>
          <pc:sldMk cId="557623437" sldId="301"/>
        </pc:sldMkLst>
        <pc:spChg chg="mod ord">
          <ac:chgData name="Marco Parenzan" userId="a83bbb23f3e251dc" providerId="LiveId" clId="{2199B320-F84F-414A-9E1B-C03A3436049D}" dt="2024-01-27T05:25:21.084" v="856" actId="122"/>
          <ac:spMkLst>
            <pc:docMk/>
            <pc:sldMk cId="557623437" sldId="301"/>
            <ac:spMk id="2" creationId="{32EC4ADF-0F12-0D0B-92E2-1B3FE0305845}"/>
          </ac:spMkLst>
        </pc:spChg>
        <pc:spChg chg="del mod ord">
          <ac:chgData name="Marco Parenzan" userId="a83bbb23f3e251dc" providerId="LiveId" clId="{2199B320-F84F-414A-9E1B-C03A3436049D}" dt="2024-01-26T06:26:52.136" v="737" actId="700"/>
          <ac:spMkLst>
            <pc:docMk/>
            <pc:sldMk cId="557623437" sldId="301"/>
            <ac:spMk id="3" creationId="{149E987B-E448-1CCD-713D-C5FAE25C6DE7}"/>
          </ac:spMkLst>
        </pc:spChg>
        <pc:spChg chg="add mod ord">
          <ac:chgData name="Marco Parenzan" userId="a83bbb23f3e251dc" providerId="LiveId" clId="{2199B320-F84F-414A-9E1B-C03A3436049D}" dt="2024-01-27T05:25:11.463" v="854" actId="14100"/>
          <ac:spMkLst>
            <pc:docMk/>
            <pc:sldMk cId="557623437" sldId="301"/>
            <ac:spMk id="4" creationId="{641F8D6A-0170-0682-FF95-AE263940EC97}"/>
          </ac:spMkLst>
        </pc:spChg>
      </pc:sldChg>
      <pc:sldChg chg="modSp new del mod">
        <pc:chgData name="Marco Parenzan" userId="a83bbb23f3e251dc" providerId="LiveId" clId="{2199B320-F84F-414A-9E1B-C03A3436049D}" dt="2024-01-26T06:26:56.090" v="738" actId="47"/>
        <pc:sldMkLst>
          <pc:docMk/>
          <pc:sldMk cId="430041579" sldId="302"/>
        </pc:sldMkLst>
        <pc:spChg chg="mod">
          <ac:chgData name="Marco Parenzan" userId="a83bbb23f3e251dc" providerId="LiveId" clId="{2199B320-F84F-414A-9E1B-C03A3436049D}" dt="2024-01-26T01:03:25.498" v="407" actId="20577"/>
          <ac:spMkLst>
            <pc:docMk/>
            <pc:sldMk cId="430041579" sldId="302"/>
            <ac:spMk id="2" creationId="{93486892-8243-5B7D-6C0A-22FF94FFA84A}"/>
          </ac:spMkLst>
        </pc:spChg>
      </pc:sldChg>
      <pc:sldChg chg="addSp delSp modSp new mod ord modTransition modClrScheme chgLayout">
        <pc:chgData name="Marco Parenzan" userId="a83bbb23f3e251dc" providerId="LiveId" clId="{2199B320-F84F-414A-9E1B-C03A3436049D}" dt="2024-01-27T15:01:42.109" v="1051"/>
        <pc:sldMkLst>
          <pc:docMk/>
          <pc:sldMk cId="3578016668" sldId="303"/>
        </pc:sldMkLst>
        <pc:spChg chg="mod ord">
          <ac:chgData name="Marco Parenzan" userId="a83bbb23f3e251dc" providerId="LiveId" clId="{2199B320-F84F-414A-9E1B-C03A3436049D}" dt="2024-01-26T06:27:05.351" v="739" actId="700"/>
          <ac:spMkLst>
            <pc:docMk/>
            <pc:sldMk cId="3578016668" sldId="303"/>
            <ac:spMk id="2" creationId="{84F88CFB-720A-C974-E58D-398DCA932899}"/>
          </ac:spMkLst>
        </pc:spChg>
        <pc:spChg chg="del mod ord">
          <ac:chgData name="Marco Parenzan" userId="a83bbb23f3e251dc" providerId="LiveId" clId="{2199B320-F84F-414A-9E1B-C03A3436049D}" dt="2024-01-26T06:27:05.351" v="739" actId="700"/>
          <ac:spMkLst>
            <pc:docMk/>
            <pc:sldMk cId="3578016668" sldId="303"/>
            <ac:spMk id="3" creationId="{6FD38AE2-B3E9-116C-A0E9-2201DD2B3556}"/>
          </ac:spMkLst>
        </pc:spChg>
        <pc:spChg chg="add del mod ord">
          <ac:chgData name="Marco Parenzan" userId="a83bbb23f3e251dc" providerId="LiveId" clId="{2199B320-F84F-414A-9E1B-C03A3436049D}" dt="2024-01-27T05:23:17.014" v="838" actId="931"/>
          <ac:spMkLst>
            <pc:docMk/>
            <pc:sldMk cId="3578016668" sldId="303"/>
            <ac:spMk id="4" creationId="{4BD09DFD-29F4-F268-D958-3A03CD93F61F}"/>
          </ac:spMkLst>
        </pc:spChg>
        <pc:spChg chg="add del">
          <ac:chgData name="Marco Parenzan" userId="a83bbb23f3e251dc" providerId="LiveId" clId="{2199B320-F84F-414A-9E1B-C03A3436049D}" dt="2024-01-27T05:22:41.728" v="835" actId="22"/>
          <ac:spMkLst>
            <pc:docMk/>
            <pc:sldMk cId="3578016668" sldId="303"/>
            <ac:spMk id="5" creationId="{540DF37F-0D56-FABE-2AB0-CC0F2686E28A}"/>
          </ac:spMkLst>
        </pc:spChg>
        <pc:spChg chg="add mod">
          <ac:chgData name="Marco Parenzan" userId="a83bbb23f3e251dc" providerId="LiveId" clId="{2199B320-F84F-414A-9E1B-C03A3436049D}" dt="2024-01-27T05:22:46.783" v="837" actId="1076"/>
          <ac:spMkLst>
            <pc:docMk/>
            <pc:sldMk cId="3578016668" sldId="303"/>
            <ac:spMk id="7" creationId="{55C73C40-8F8B-7A25-B231-61E2AE0BD883}"/>
          </ac:spMkLst>
        </pc:spChg>
        <pc:picChg chg="add mod">
          <ac:chgData name="Marco Parenzan" userId="a83bbb23f3e251dc" providerId="LiveId" clId="{2199B320-F84F-414A-9E1B-C03A3436049D}" dt="2024-01-27T05:23:17.014" v="838" actId="931"/>
          <ac:picMkLst>
            <pc:docMk/>
            <pc:sldMk cId="3578016668" sldId="303"/>
            <ac:picMk id="9" creationId="{F4270D37-5222-1EEE-47D8-988C865E4213}"/>
          </ac:picMkLst>
        </pc:picChg>
        <pc:picChg chg="add del">
          <ac:chgData name="Marco Parenzan" userId="a83bbb23f3e251dc" providerId="LiveId" clId="{2199B320-F84F-414A-9E1B-C03A3436049D}" dt="2024-01-27T05:23:37.802" v="840" actId="21"/>
          <ac:picMkLst>
            <pc:docMk/>
            <pc:sldMk cId="3578016668" sldId="303"/>
            <ac:picMk id="3074" creationId="{E8680ECF-AA45-6941-4028-B5DFD2B7EF77}"/>
          </ac:picMkLst>
        </pc:picChg>
      </pc:sldChg>
      <pc:sldChg chg="addSp delSp modSp new del mod chgLayout">
        <pc:chgData name="Marco Parenzan" userId="a83bbb23f3e251dc" providerId="LiveId" clId="{2199B320-F84F-414A-9E1B-C03A3436049D}" dt="2024-01-27T04:35:07.806" v="805" actId="47"/>
        <pc:sldMkLst>
          <pc:docMk/>
          <pc:sldMk cId="1415560261" sldId="304"/>
        </pc:sldMkLst>
        <pc:spChg chg="mod ord">
          <ac:chgData name="Marco Parenzan" userId="a83bbb23f3e251dc" providerId="LiveId" clId="{2199B320-F84F-414A-9E1B-C03A3436049D}" dt="2024-01-26T06:23:38.478" v="643" actId="6264"/>
          <ac:spMkLst>
            <pc:docMk/>
            <pc:sldMk cId="1415560261" sldId="304"/>
            <ac:spMk id="2" creationId="{9E1C67D7-42B2-B9D8-D75F-7D7D123C8971}"/>
          </ac:spMkLst>
        </pc:spChg>
        <pc:spChg chg="mod ord">
          <ac:chgData name="Marco Parenzan" userId="a83bbb23f3e251dc" providerId="LiveId" clId="{2199B320-F84F-414A-9E1B-C03A3436049D}" dt="2024-01-26T06:23:38.478" v="643" actId="6264"/>
          <ac:spMkLst>
            <pc:docMk/>
            <pc:sldMk cId="1415560261" sldId="304"/>
            <ac:spMk id="3" creationId="{5D1FBF71-A42D-F796-6748-244C729B5FEE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1415560261" sldId="304"/>
            <ac:spMk id="4" creationId="{1E7B9B88-E129-60F4-F9C8-1D9FEA47DEB9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1415560261" sldId="304"/>
            <ac:spMk id="5" creationId="{484CEFE1-B6E8-FD60-DF45-D91FBE698BEF}"/>
          </ac:spMkLst>
        </pc:spChg>
      </pc:sldChg>
      <pc:sldChg chg="addSp delSp modSp new del mod chgLayout">
        <pc:chgData name="Marco Parenzan" userId="a83bbb23f3e251dc" providerId="LiveId" clId="{2199B320-F84F-414A-9E1B-C03A3436049D}" dt="2024-01-27T04:35:07.806" v="805" actId="47"/>
        <pc:sldMkLst>
          <pc:docMk/>
          <pc:sldMk cId="4100303287" sldId="305"/>
        </pc:sldMkLst>
        <pc:spChg chg="mod ord">
          <ac:chgData name="Marco Parenzan" userId="a83bbb23f3e251dc" providerId="LiveId" clId="{2199B320-F84F-414A-9E1B-C03A3436049D}" dt="2024-01-26T06:23:38.478" v="643" actId="6264"/>
          <ac:spMkLst>
            <pc:docMk/>
            <pc:sldMk cId="4100303287" sldId="305"/>
            <ac:spMk id="2" creationId="{233F606B-3347-9171-23BD-F610DD7B94B3}"/>
          </ac:spMkLst>
        </pc:spChg>
        <pc:spChg chg="mod ord">
          <ac:chgData name="Marco Parenzan" userId="a83bbb23f3e251dc" providerId="LiveId" clId="{2199B320-F84F-414A-9E1B-C03A3436049D}" dt="2024-01-26T06:23:38.478" v="643" actId="6264"/>
          <ac:spMkLst>
            <pc:docMk/>
            <pc:sldMk cId="4100303287" sldId="305"/>
            <ac:spMk id="3" creationId="{F259E591-5D75-E573-E85C-55A2DDCD2702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4100303287" sldId="305"/>
            <ac:spMk id="4" creationId="{BAD87E40-8756-7433-39B5-68ABC83E94D0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4100303287" sldId="305"/>
            <ac:spMk id="5" creationId="{1CA510A1-33DD-AF32-53BE-4ED12CDA88DD}"/>
          </ac:spMkLst>
        </pc:spChg>
      </pc:sldChg>
      <pc:sldChg chg="addSp delSp add del mod ord chgLayout">
        <pc:chgData name="Marco Parenzan" userId="a83bbb23f3e251dc" providerId="LiveId" clId="{2199B320-F84F-414A-9E1B-C03A3436049D}" dt="2024-01-27T05:24:56.481" v="852" actId="47"/>
        <pc:sldMkLst>
          <pc:docMk/>
          <pc:sldMk cId="4219598001" sldId="306"/>
        </pc:sldMkLst>
        <pc:picChg chg="add del">
          <ac:chgData name="Marco Parenzan" userId="a83bbb23f3e251dc" providerId="LiveId" clId="{2199B320-F84F-414A-9E1B-C03A3436049D}" dt="2024-01-27T04:31:59.253" v="796" actId="478"/>
          <ac:picMkLst>
            <pc:docMk/>
            <pc:sldMk cId="4219598001" sldId="306"/>
            <ac:picMk id="4" creationId="{30D8089C-5150-FC6D-46DB-AEB18DD4A2E8}"/>
          </ac:picMkLst>
        </pc:picChg>
      </pc:sldChg>
      <pc:sldChg chg="addSp modSp add mod modTransition chgLayout">
        <pc:chgData name="Marco Parenzan" userId="a83bbb23f3e251dc" providerId="LiveId" clId="{2199B320-F84F-414A-9E1B-C03A3436049D}" dt="2024-01-27T05:25:57.072" v="860"/>
        <pc:sldMkLst>
          <pc:docMk/>
          <pc:sldMk cId="777191069" sldId="326"/>
        </pc:sldMkLst>
        <pc:spChg chg="mod ord">
          <ac:chgData name="Marco Parenzan" userId="a83bbb23f3e251dc" providerId="LiveId" clId="{2199B320-F84F-414A-9E1B-C03A3436049D}" dt="2024-01-26T06:28:32.423" v="741" actId="700"/>
          <ac:spMkLst>
            <pc:docMk/>
            <pc:sldMk cId="777191069" sldId="326"/>
            <ac:spMk id="18" creationId="{9A5427C2-E97B-C3DB-01B9-28D77C60351B}"/>
          </ac:spMkLst>
        </pc:spChg>
        <pc:picChg chg="add mod">
          <ac:chgData name="Marco Parenzan" userId="a83bbb23f3e251dc" providerId="LiveId" clId="{2199B320-F84F-414A-9E1B-C03A3436049D}" dt="2024-01-26T06:29:29.547" v="751" actId="1076"/>
          <ac:picMkLst>
            <pc:docMk/>
            <pc:sldMk cId="777191069" sldId="326"/>
            <ac:picMk id="5" creationId="{FB6B7F81-1AF0-3D66-0D71-0779EFA0099A}"/>
          </ac:picMkLst>
        </pc:picChg>
        <pc:picChg chg="mod">
          <ac:chgData name="Marco Parenzan" userId="a83bbb23f3e251dc" providerId="LiveId" clId="{2199B320-F84F-414A-9E1B-C03A3436049D}" dt="2024-01-26T06:29:23.561" v="748" actId="1076"/>
          <ac:picMkLst>
            <pc:docMk/>
            <pc:sldMk cId="777191069" sldId="326"/>
            <ac:picMk id="13" creationId="{1001602A-4505-5C6F-EC49-070895C8DF51}"/>
          </ac:picMkLst>
        </pc:picChg>
      </pc:sldChg>
      <pc:sldChg chg="addSp delSp modSp add mod ord modTransition modClrScheme chgLayout">
        <pc:chgData name="Marco Parenzan" userId="a83bbb23f3e251dc" providerId="LiveId" clId="{2199B320-F84F-414A-9E1B-C03A3436049D}" dt="2024-01-27T14:45:09.263" v="968" actId="113"/>
        <pc:sldMkLst>
          <pc:docMk/>
          <pc:sldMk cId="3798501120" sldId="567"/>
        </pc:sldMkLst>
        <pc:spChg chg="mod ord">
          <ac:chgData name="Marco Parenzan" userId="a83bbb23f3e251dc" providerId="LiveId" clId="{2199B320-F84F-414A-9E1B-C03A3436049D}" dt="2024-01-27T04:35:40.307" v="813" actId="6264"/>
          <ac:spMkLst>
            <pc:docMk/>
            <pc:sldMk cId="3798501120" sldId="567"/>
            <ac:spMk id="2" creationId="{6C038FEE-FE83-1CFF-5047-572B3A57E1D4}"/>
          </ac:spMkLst>
        </pc:spChg>
        <pc:spChg chg="add del mod">
          <ac:chgData name="Marco Parenzan" userId="a83bbb23f3e251dc" providerId="LiveId" clId="{2199B320-F84F-414A-9E1B-C03A3436049D}" dt="2024-01-27T04:35:40.307" v="813" actId="6264"/>
          <ac:spMkLst>
            <pc:docMk/>
            <pc:sldMk cId="3798501120" sldId="567"/>
            <ac:spMk id="4" creationId="{C92FE9EE-D927-A182-832A-5793FB5CD372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3798501120" sldId="567"/>
            <ac:spMk id="4" creationId="{E1430024-8D78-620F-90D9-2E4987A8ABA9}"/>
          </ac:spMkLst>
        </pc:spChg>
        <pc:spChg chg="add mod ord">
          <ac:chgData name="Marco Parenzan" userId="a83bbb23f3e251dc" providerId="LiveId" clId="{2199B320-F84F-414A-9E1B-C03A3436049D}" dt="2024-01-27T14:45:09.263" v="968" actId="113"/>
          <ac:spMkLst>
            <pc:docMk/>
            <pc:sldMk cId="3798501120" sldId="567"/>
            <ac:spMk id="5" creationId="{6C4D9447-F0AB-B7D8-5728-EF1272B04D0D}"/>
          </ac:spMkLst>
        </pc:spChg>
        <pc:spChg chg="add mod ord">
          <ac:chgData name="Marco Parenzan" userId="a83bbb23f3e251dc" providerId="LiveId" clId="{2199B320-F84F-414A-9E1B-C03A3436049D}" dt="2024-01-27T04:35:40.357" v="815" actId="27636"/>
          <ac:spMkLst>
            <pc:docMk/>
            <pc:sldMk cId="3798501120" sldId="567"/>
            <ac:spMk id="6" creationId="{716BA74D-B386-CBB7-1CDE-C161F01EC275}"/>
          </ac:spMkLst>
        </pc:spChg>
        <pc:spChg chg="mod">
          <ac:chgData name="Marco Parenzan" userId="a83bbb23f3e251dc" providerId="LiveId" clId="{2199B320-F84F-414A-9E1B-C03A3436049D}" dt="2024-01-26T06:24:10.146" v="649" actId="27636"/>
          <ac:spMkLst>
            <pc:docMk/>
            <pc:sldMk cId="3798501120" sldId="567"/>
            <ac:spMk id="7" creationId="{B54C7333-D4CB-407C-834E-6E021EFF276D}"/>
          </ac:spMkLst>
        </pc:spChg>
        <pc:spChg chg="add del mod">
          <ac:chgData name="Marco Parenzan" userId="a83bbb23f3e251dc" providerId="LiveId" clId="{2199B320-F84F-414A-9E1B-C03A3436049D}" dt="2024-01-27T04:35:40.307" v="813" actId="6264"/>
          <ac:spMkLst>
            <pc:docMk/>
            <pc:sldMk cId="3798501120" sldId="567"/>
            <ac:spMk id="8" creationId="{27574A2D-1C5A-10B9-8508-C4CDCBD4056F}"/>
          </ac:spMkLst>
        </pc:spChg>
        <pc:spChg chg="mod">
          <ac:chgData name="Marco Parenzan" userId="a83bbb23f3e251dc" providerId="LiveId" clId="{2199B320-F84F-414A-9E1B-C03A3436049D}" dt="2024-01-26T06:24:13.117" v="654" actId="27636"/>
          <ac:spMkLst>
            <pc:docMk/>
            <pc:sldMk cId="3798501120" sldId="567"/>
            <ac:spMk id="9" creationId="{0B1E5976-2741-4609-B6A3-BFAB7469EB0B}"/>
          </ac:spMkLst>
        </pc:spChg>
        <pc:spChg chg="add del mod">
          <ac:chgData name="Marco Parenzan" userId="a83bbb23f3e251dc" providerId="LiveId" clId="{2199B320-F84F-414A-9E1B-C03A3436049D}" dt="2024-01-27T04:35:40.307" v="813" actId="6264"/>
          <ac:spMkLst>
            <pc:docMk/>
            <pc:sldMk cId="3798501120" sldId="567"/>
            <ac:spMk id="10" creationId="{7C831F0A-EB8D-3760-3061-A262A6AF9486}"/>
          </ac:spMkLst>
        </pc:spChg>
      </pc:sldChg>
      <pc:sldChg chg="addSp delSp modSp add mod modTransition modClrScheme delAnim chgLayout">
        <pc:chgData name="Marco Parenzan" userId="a83bbb23f3e251dc" providerId="LiveId" clId="{2199B320-F84F-414A-9E1B-C03A3436049D}" dt="2024-01-27T05:25:57.072" v="860"/>
        <pc:sldMkLst>
          <pc:docMk/>
          <pc:sldMk cId="626632685" sldId="613"/>
        </pc:sldMkLst>
        <pc:spChg chg="del">
          <ac:chgData name="Marco Parenzan" userId="a83bbb23f3e251dc" providerId="LiveId" clId="{2199B320-F84F-414A-9E1B-C03A3436049D}" dt="2024-01-26T06:24:19.859" v="658" actId="478"/>
          <ac:spMkLst>
            <pc:docMk/>
            <pc:sldMk cId="626632685" sldId="613"/>
            <ac:spMk id="4" creationId="{99580E57-C669-4839-8059-C6A9A05E6AAD}"/>
          </ac:spMkLst>
        </pc:spChg>
        <pc:spChg chg="del">
          <ac:chgData name="Marco Parenzan" userId="a83bbb23f3e251dc" providerId="LiveId" clId="{2199B320-F84F-414A-9E1B-C03A3436049D}" dt="2024-01-26T06:24:20.877" v="659" actId="478"/>
          <ac:spMkLst>
            <pc:docMk/>
            <pc:sldMk cId="626632685" sldId="613"/>
            <ac:spMk id="6" creationId="{C5D42ACE-1ED4-47D9-81B1-5463A60C0B2A}"/>
          </ac:spMkLst>
        </pc:spChg>
        <pc:spChg chg="del mod">
          <ac:chgData name="Marco Parenzan" userId="a83bbb23f3e251dc" providerId="LiveId" clId="{2199B320-F84F-414A-9E1B-C03A3436049D}" dt="2024-01-26T06:24:28.949" v="667"/>
          <ac:spMkLst>
            <pc:docMk/>
            <pc:sldMk cId="626632685" sldId="613"/>
            <ac:spMk id="8" creationId="{27F83938-DCDF-480D-A927-B93C5AC348DC}"/>
          </ac:spMkLst>
        </pc:spChg>
        <pc:spChg chg="add mod ord">
          <ac:chgData name="Marco Parenzan" userId="a83bbb23f3e251dc" providerId="LiveId" clId="{2199B320-F84F-414A-9E1B-C03A3436049D}" dt="2024-01-26T06:24:27.835" v="665" actId="27636"/>
          <ac:spMkLst>
            <pc:docMk/>
            <pc:sldMk cId="626632685" sldId="613"/>
            <ac:spMk id="9" creationId="{7768D2FC-7E33-E2BF-AB11-EAA74A98A760}"/>
          </ac:spMkLst>
        </pc:spChg>
      </pc:sldChg>
      <pc:sldChg chg="add del mod chgLayout">
        <pc:chgData name="Marco Parenzan" userId="a83bbb23f3e251dc" providerId="LiveId" clId="{2199B320-F84F-414A-9E1B-C03A3436049D}" dt="2024-01-26T06:26:06.623" v="695" actId="47"/>
        <pc:sldMkLst>
          <pc:docMk/>
          <pc:sldMk cId="3714795721" sldId="617"/>
        </pc:sldMkLst>
      </pc:sldChg>
      <pc:sldChg chg="addSp delSp modSp add mod modTransition chgLayout">
        <pc:chgData name="Marco Parenzan" userId="a83bbb23f3e251dc" providerId="LiveId" clId="{2199B320-F84F-414A-9E1B-C03A3436049D}" dt="2024-01-27T05:25:57.072" v="860"/>
        <pc:sldMkLst>
          <pc:docMk/>
          <pc:sldMk cId="2473727669" sldId="618"/>
        </pc:sldMkLst>
        <pc:spChg chg="mod ord">
          <ac:chgData name="Marco Parenzan" userId="a83bbb23f3e251dc" providerId="LiveId" clId="{2199B320-F84F-414A-9E1B-C03A3436049D}" dt="2024-01-26T06:23:38.478" v="643" actId="6264"/>
          <ac:spMkLst>
            <pc:docMk/>
            <pc:sldMk cId="2473727669" sldId="618"/>
            <ac:spMk id="2" creationId="{0879C981-EE2D-6FDA-D1D8-92F5486AF490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2473727669" sldId="618"/>
            <ac:spMk id="3" creationId="{A3BB507C-A295-07D2-D0C7-4E13FE770F84}"/>
          </ac:spMkLst>
        </pc:spChg>
        <pc:spChg chg="del">
          <ac:chgData name="Marco Parenzan" userId="a83bbb23f3e251dc" providerId="LiveId" clId="{2199B320-F84F-414A-9E1B-C03A3436049D}" dt="2024-01-26T06:23:38.478" v="643" actId="6264"/>
          <ac:spMkLst>
            <pc:docMk/>
            <pc:sldMk cId="2473727669" sldId="618"/>
            <ac:spMk id="4" creationId="{3F382662-E5B9-B0F6-8AC2-608FCC728AF8}"/>
          </ac:spMkLst>
        </pc:spChg>
        <pc:spChg chg="add mod ord">
          <ac:chgData name="Marco Parenzan" userId="a83bbb23f3e251dc" providerId="LiveId" clId="{2199B320-F84F-414A-9E1B-C03A3436049D}" dt="2024-01-26T06:23:38.478" v="643" actId="6264"/>
          <ac:spMkLst>
            <pc:docMk/>
            <pc:sldMk cId="2473727669" sldId="618"/>
            <ac:spMk id="5" creationId="{077FC2A7-2E2A-A305-D0E2-4ABB0E2B943A}"/>
          </ac:spMkLst>
        </pc:spChg>
      </pc:sldChg>
      <pc:sldChg chg="addSp delSp modSp add mod modTransition modClrScheme chgLayout">
        <pc:chgData name="Marco Parenzan" userId="a83bbb23f3e251dc" providerId="LiveId" clId="{2199B320-F84F-414A-9E1B-C03A3436049D}" dt="2024-01-27T05:25:57.072" v="860"/>
        <pc:sldMkLst>
          <pc:docMk/>
          <pc:sldMk cId="807809399" sldId="789"/>
        </pc:sldMkLst>
        <pc:spChg chg="mod ord">
          <ac:chgData name="Marco Parenzan" userId="a83bbb23f3e251dc" providerId="LiveId" clId="{2199B320-F84F-414A-9E1B-C03A3436049D}" dt="2024-01-26T06:24:39.840" v="669" actId="700"/>
          <ac:spMkLst>
            <pc:docMk/>
            <pc:sldMk cId="807809399" sldId="789"/>
            <ac:spMk id="2" creationId="{55B2B067-E741-DE1B-228A-15E94D1BD8FD}"/>
          </ac:spMkLst>
        </pc:spChg>
        <pc:spChg chg="mod ord">
          <ac:chgData name="Marco Parenzan" userId="a83bbb23f3e251dc" providerId="LiveId" clId="{2199B320-F84F-414A-9E1B-C03A3436049D}" dt="2024-01-26T06:24:39.840" v="669" actId="700"/>
          <ac:spMkLst>
            <pc:docMk/>
            <pc:sldMk cId="807809399" sldId="789"/>
            <ac:spMk id="3" creationId="{7EAF4DF6-7558-AEA4-A4DD-4396EB4DA01A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807809399" sldId="789"/>
            <ac:spMk id="4" creationId="{812B6789-F3DB-1C54-CE74-0EF45ACCEE6D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807809399" sldId="789"/>
            <ac:spMk id="6" creationId="{931F095A-9693-967E-FCED-0D33EE1DEA34}"/>
          </ac:spMkLst>
        </pc:spChg>
      </pc:sldChg>
      <pc:sldChg chg="addSp delSp modSp add mod modTransition chgLayout">
        <pc:chgData name="Marco Parenzan" userId="a83bbb23f3e251dc" providerId="LiveId" clId="{2199B320-F84F-414A-9E1B-C03A3436049D}" dt="2024-01-27T05:25:57.072" v="860"/>
        <pc:sldMkLst>
          <pc:docMk/>
          <pc:sldMk cId="3120697365" sldId="792"/>
        </pc:sldMkLst>
        <pc:spChg chg="mod ord">
          <ac:chgData name="Marco Parenzan" userId="a83bbb23f3e251dc" providerId="LiveId" clId="{2199B320-F84F-414A-9E1B-C03A3436049D}" dt="2024-01-26T06:24:45.116" v="670" actId="700"/>
          <ac:spMkLst>
            <pc:docMk/>
            <pc:sldMk cId="3120697365" sldId="792"/>
            <ac:spMk id="2" creationId="{F57711D0-A1F7-8410-F5EB-8B1474D422C1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3120697365" sldId="792"/>
            <ac:spMk id="3" creationId="{853EB92A-CD17-EAC3-1BDA-640DFB7DA0B0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3120697365" sldId="792"/>
            <ac:spMk id="4" creationId="{9FABDB92-4CC3-8C87-E96D-845865EF820D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3120697365" sldId="792"/>
            <ac:spMk id="5" creationId="{31A4CAD7-F538-1E6D-00A5-0FC4209D4E13}"/>
          </ac:spMkLst>
        </pc:spChg>
        <pc:spChg chg="mod ord">
          <ac:chgData name="Marco Parenzan" userId="a83bbb23f3e251dc" providerId="LiveId" clId="{2199B320-F84F-414A-9E1B-C03A3436049D}" dt="2024-01-26T06:24:45.116" v="670" actId="700"/>
          <ac:spMkLst>
            <pc:docMk/>
            <pc:sldMk cId="3120697365" sldId="792"/>
            <ac:spMk id="7" creationId="{AE84FC26-CFB1-4257-BEAC-A6F81BDE4B6C}"/>
          </ac:spMkLst>
        </pc:spChg>
        <pc:spChg chg="mod ord">
          <ac:chgData name="Marco Parenzan" userId="a83bbb23f3e251dc" providerId="LiveId" clId="{2199B320-F84F-414A-9E1B-C03A3436049D}" dt="2024-01-26T06:24:45.116" v="670" actId="700"/>
          <ac:spMkLst>
            <pc:docMk/>
            <pc:sldMk cId="3120697365" sldId="792"/>
            <ac:spMk id="9" creationId="{31B225E4-07E2-4BD2-B510-C10630594F6F}"/>
          </ac:spMkLst>
        </pc:spChg>
      </pc:sldChg>
      <pc:sldChg chg="addSp delSp modSp add del mod modTransition chgLayout">
        <pc:chgData name="Marco Parenzan" userId="a83bbb23f3e251dc" providerId="LiveId" clId="{2199B320-F84F-414A-9E1B-C03A3436049D}" dt="2024-01-27T14:55:32.019" v="1020" actId="47"/>
        <pc:sldMkLst>
          <pc:docMk/>
          <pc:sldMk cId="3241950028" sldId="793"/>
        </pc:sldMkLst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3241950028" sldId="793"/>
            <ac:spMk id="2" creationId="{C45B6B4C-5E4D-7F92-601F-352482396B73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3241950028" sldId="793"/>
            <ac:spMk id="3" creationId="{51898110-9572-75DA-50BC-4C6C612A3F71}"/>
          </ac:spMkLst>
        </pc:spChg>
        <pc:spChg chg="mod ord">
          <ac:chgData name="Marco Parenzan" userId="a83bbb23f3e251dc" providerId="LiveId" clId="{2199B320-F84F-414A-9E1B-C03A3436049D}" dt="2024-01-26T06:23:38.478" v="643" actId="6264"/>
          <ac:spMkLst>
            <pc:docMk/>
            <pc:sldMk cId="3241950028" sldId="793"/>
            <ac:spMk id="5" creationId="{2B7ED867-F5F5-CA83-5EA1-EA71682A214E}"/>
          </ac:spMkLst>
        </pc:spChg>
        <pc:spChg chg="mod ord">
          <ac:chgData name="Marco Parenzan" userId="a83bbb23f3e251dc" providerId="LiveId" clId="{2199B320-F84F-414A-9E1B-C03A3436049D}" dt="2024-01-26T06:23:38.478" v="643" actId="6264"/>
          <ac:spMkLst>
            <pc:docMk/>
            <pc:sldMk cId="3241950028" sldId="793"/>
            <ac:spMk id="6" creationId="{FEC4C9A2-FB67-7B2E-DBDA-97DC27C1FCF4}"/>
          </ac:spMkLst>
        </pc:spChg>
      </pc:sldChg>
      <pc:sldChg chg="addSp delSp modSp add mod ord modTransition modClrScheme chgLayout">
        <pc:chgData name="Marco Parenzan" userId="a83bbb23f3e251dc" providerId="LiveId" clId="{2199B320-F84F-414A-9E1B-C03A3436049D}" dt="2024-01-27T14:22:40.120" v="910"/>
        <pc:sldMkLst>
          <pc:docMk/>
          <pc:sldMk cId="2392879014" sldId="864"/>
        </pc:sldMkLst>
        <pc:spChg chg="mod ord">
          <ac:chgData name="Marco Parenzan" userId="a83bbb23f3e251dc" providerId="LiveId" clId="{2199B320-F84F-414A-9E1B-C03A3436049D}" dt="2024-01-27T04:38:10.285" v="828" actId="700"/>
          <ac:spMkLst>
            <pc:docMk/>
            <pc:sldMk cId="2392879014" sldId="864"/>
            <ac:spMk id="2" creationId="{CF77D0F8-DEC5-BDBC-829E-FD8A8AE2EE46}"/>
          </ac:spMkLst>
        </pc:spChg>
        <pc:spChg chg="add del mod">
          <ac:chgData name="Marco Parenzan" userId="a83bbb23f3e251dc" providerId="LiveId" clId="{2199B320-F84F-414A-9E1B-C03A3436049D}" dt="2024-01-27T04:35:44.682" v="816" actId="6264"/>
          <ac:spMkLst>
            <pc:docMk/>
            <pc:sldMk cId="2392879014" sldId="864"/>
            <ac:spMk id="4" creationId="{189A46A3-BC9B-27C5-FE07-D9F3F77A0EB3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2392879014" sldId="864"/>
            <ac:spMk id="4" creationId="{DFCE1CA6-D32E-17B5-E244-AD23E5DA2E4B}"/>
          </ac:spMkLst>
        </pc:spChg>
        <pc:spChg chg="add del mod">
          <ac:chgData name="Marco Parenzan" userId="a83bbb23f3e251dc" providerId="LiveId" clId="{2199B320-F84F-414A-9E1B-C03A3436049D}" dt="2024-01-27T04:35:44.682" v="816" actId="6264"/>
          <ac:spMkLst>
            <pc:docMk/>
            <pc:sldMk cId="2392879014" sldId="864"/>
            <ac:spMk id="5" creationId="{1EBEE319-490B-DB1C-F8C3-D69D754E40B9}"/>
          </ac:spMkLst>
        </pc:spChg>
        <pc:spChg chg="add del mod ord">
          <ac:chgData name="Marco Parenzan" userId="a83bbb23f3e251dc" providerId="LiveId" clId="{2199B320-F84F-414A-9E1B-C03A3436049D}" dt="2024-01-26T06:25:03.187" v="672" actId="700"/>
          <ac:spMkLst>
            <pc:docMk/>
            <pc:sldMk cId="2392879014" sldId="864"/>
            <ac:spMk id="5" creationId="{AD6B6038-A8B0-5808-DC7D-69D5DC19BBA3}"/>
          </ac:spMkLst>
        </pc:spChg>
        <pc:spChg chg="add mod ord">
          <ac:chgData name="Marco Parenzan" userId="a83bbb23f3e251dc" providerId="LiveId" clId="{2199B320-F84F-414A-9E1B-C03A3436049D}" dt="2024-01-27T04:38:10.328" v="830" actId="27636"/>
          <ac:spMkLst>
            <pc:docMk/>
            <pc:sldMk cId="2392879014" sldId="864"/>
            <ac:spMk id="6" creationId="{4451BF9B-FFCB-FD3A-DCBF-0A98C4FEAADC}"/>
          </ac:spMkLst>
        </pc:spChg>
        <pc:spChg chg="add mod ord">
          <ac:chgData name="Marco Parenzan" userId="a83bbb23f3e251dc" providerId="LiveId" clId="{2199B320-F84F-414A-9E1B-C03A3436049D}" dt="2024-01-27T04:38:10.327" v="829" actId="27636"/>
          <ac:spMkLst>
            <pc:docMk/>
            <pc:sldMk cId="2392879014" sldId="864"/>
            <ac:spMk id="7" creationId="{779B9CFC-4712-E951-4579-22BED4C0561F}"/>
          </ac:spMkLst>
        </pc:spChg>
        <pc:spChg chg="mod">
          <ac:chgData name="Marco Parenzan" userId="a83bbb23f3e251dc" providerId="LiveId" clId="{2199B320-F84F-414A-9E1B-C03A3436049D}" dt="2024-01-26T06:25:04.668" v="674" actId="27636"/>
          <ac:spMkLst>
            <pc:docMk/>
            <pc:sldMk cId="2392879014" sldId="864"/>
            <ac:spMk id="8" creationId="{453326A2-58B3-46E4-960B-AB05F3AAB5E7}"/>
          </ac:spMkLst>
        </pc:spChg>
      </pc:sldChg>
      <pc:sldChg chg="addSp delSp modSp add del mod modTransition modClrScheme chgLayout">
        <pc:chgData name="Marco Parenzan" userId="a83bbb23f3e251dc" providerId="LiveId" clId="{2199B320-F84F-414A-9E1B-C03A3436049D}" dt="2024-01-27T15:01:01.707" v="1042" actId="18676"/>
        <pc:sldMkLst>
          <pc:docMk/>
          <pc:sldMk cId="2944567308" sldId="865"/>
        </pc:sldMkLst>
        <pc:spChg chg="mod ord">
          <ac:chgData name="Marco Parenzan" userId="a83bbb23f3e251dc" providerId="LiveId" clId="{2199B320-F84F-414A-9E1B-C03A3436049D}" dt="2024-01-26T06:25:18.542" v="680" actId="700"/>
          <ac:spMkLst>
            <pc:docMk/>
            <pc:sldMk cId="2944567308" sldId="865"/>
            <ac:spMk id="2" creationId="{0C1395D2-9DFC-ED01-6921-935D7926A696}"/>
          </ac:spMkLst>
        </pc:spChg>
        <pc:spChg chg="del mod ord">
          <ac:chgData name="Marco Parenzan" userId="a83bbb23f3e251dc" providerId="LiveId" clId="{2199B320-F84F-414A-9E1B-C03A3436049D}" dt="2024-01-26T06:25:18.542" v="680" actId="700"/>
          <ac:spMkLst>
            <pc:docMk/>
            <pc:sldMk cId="2944567308" sldId="865"/>
            <ac:spMk id="3" creationId="{CD9BD5F0-8D32-6867-34DF-60888702E5A5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2944567308" sldId="865"/>
            <ac:spMk id="4" creationId="{3221C536-FEC3-C723-6CC5-E97515A76ED5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2944567308" sldId="865"/>
            <ac:spMk id="5" creationId="{5BD5B8A2-153C-19CC-FC02-7C4FE23B61D8}"/>
          </ac:spMkLst>
        </pc:spChg>
        <pc:spChg chg="add mod ord">
          <ac:chgData name="Marco Parenzan" userId="a83bbb23f3e251dc" providerId="LiveId" clId="{2199B320-F84F-414A-9E1B-C03A3436049D}" dt="2024-01-26T06:25:19.153" v="681"/>
          <ac:spMkLst>
            <pc:docMk/>
            <pc:sldMk cId="2944567308" sldId="865"/>
            <ac:spMk id="6" creationId="{8CB6D0F3-221F-3A95-F2D7-98FB90D11DA6}"/>
          </ac:spMkLst>
        </pc:spChg>
      </pc:sldChg>
      <pc:sldChg chg="addSp delSp modSp add del mod modTransition chgLayout">
        <pc:chgData name="Marco Parenzan" userId="a83bbb23f3e251dc" providerId="LiveId" clId="{2199B320-F84F-414A-9E1B-C03A3436049D}" dt="2024-01-27T15:01:01.707" v="1042" actId="18676"/>
        <pc:sldMkLst>
          <pc:docMk/>
          <pc:sldMk cId="3553055362" sldId="866"/>
        </pc:sldMkLst>
        <pc:spChg chg="mod ord">
          <ac:chgData name="Marco Parenzan" userId="a83bbb23f3e251dc" providerId="LiveId" clId="{2199B320-F84F-414A-9E1B-C03A3436049D}" dt="2024-01-26T06:23:38.478" v="643" actId="6264"/>
          <ac:spMkLst>
            <pc:docMk/>
            <pc:sldMk cId="3553055362" sldId="866"/>
            <ac:spMk id="2" creationId="{0C1395D2-9DFC-ED01-6921-935D7926A696}"/>
          </ac:spMkLst>
        </pc:spChg>
        <pc:spChg chg="mod ord">
          <ac:chgData name="Marco Parenzan" userId="a83bbb23f3e251dc" providerId="LiveId" clId="{2199B320-F84F-414A-9E1B-C03A3436049D}" dt="2024-01-26T06:23:38.478" v="643" actId="6264"/>
          <ac:spMkLst>
            <pc:docMk/>
            <pc:sldMk cId="3553055362" sldId="866"/>
            <ac:spMk id="3" creationId="{CD9BD5F0-8D32-6867-34DF-60888702E5A5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3553055362" sldId="866"/>
            <ac:spMk id="4" creationId="{34F644D6-C6CA-212F-D052-63E8EB7F7826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3553055362" sldId="866"/>
            <ac:spMk id="5" creationId="{CF0B35A2-BDA6-0710-383F-B9E7717E8513}"/>
          </ac:spMkLst>
        </pc:spChg>
      </pc:sldChg>
      <pc:sldChg chg="addSp delSp modSp add del mod modTransition chgLayout">
        <pc:chgData name="Marco Parenzan" userId="a83bbb23f3e251dc" providerId="LiveId" clId="{2199B320-F84F-414A-9E1B-C03A3436049D}" dt="2024-01-27T15:01:01.707" v="1042" actId="18676"/>
        <pc:sldMkLst>
          <pc:docMk/>
          <pc:sldMk cId="2992962294" sldId="867"/>
        </pc:sldMkLst>
        <pc:spChg chg="mod ord">
          <ac:chgData name="Marco Parenzan" userId="a83bbb23f3e251dc" providerId="LiveId" clId="{2199B320-F84F-414A-9E1B-C03A3436049D}" dt="2024-01-26T06:25:24.690" v="682" actId="700"/>
          <ac:spMkLst>
            <pc:docMk/>
            <pc:sldMk cId="2992962294" sldId="867"/>
            <ac:spMk id="2" creationId="{0C1395D2-9DFC-ED01-6921-935D7926A696}"/>
          </ac:spMkLst>
        </pc:spChg>
        <pc:spChg chg="mod ord">
          <ac:chgData name="Marco Parenzan" userId="a83bbb23f3e251dc" providerId="LiveId" clId="{2199B320-F84F-414A-9E1B-C03A3436049D}" dt="2024-01-26T06:25:24.690" v="682" actId="700"/>
          <ac:spMkLst>
            <pc:docMk/>
            <pc:sldMk cId="2992962294" sldId="867"/>
            <ac:spMk id="3" creationId="{CD9BD5F0-8D32-6867-34DF-60888702E5A5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2992962294" sldId="867"/>
            <ac:spMk id="6" creationId="{22F2762E-3D65-E442-7936-A77E24D9E5C3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2992962294" sldId="867"/>
            <ac:spMk id="7" creationId="{9DC4D081-B647-F3F1-526C-62F922C38766}"/>
          </ac:spMkLst>
        </pc:spChg>
      </pc:sldChg>
      <pc:sldChg chg="addSp delSp modSp add del mod modTransition modClrScheme chgLayout">
        <pc:chgData name="Marco Parenzan" userId="a83bbb23f3e251dc" providerId="LiveId" clId="{2199B320-F84F-414A-9E1B-C03A3436049D}" dt="2024-01-27T15:01:01.707" v="1042" actId="18676"/>
        <pc:sldMkLst>
          <pc:docMk/>
          <pc:sldMk cId="149954905" sldId="868"/>
        </pc:sldMkLst>
        <pc:spChg chg="mod ord">
          <ac:chgData name="Marco Parenzan" userId="a83bbb23f3e251dc" providerId="LiveId" clId="{2199B320-F84F-414A-9E1B-C03A3436049D}" dt="2024-01-26T06:25:31.405" v="684" actId="700"/>
          <ac:spMkLst>
            <pc:docMk/>
            <pc:sldMk cId="149954905" sldId="868"/>
            <ac:spMk id="2" creationId="{1D257714-036C-E981-6FF6-7DC082FAFBA4}"/>
          </ac:spMkLst>
        </pc:spChg>
        <pc:spChg chg="mod ord">
          <ac:chgData name="Marco Parenzan" userId="a83bbb23f3e251dc" providerId="LiveId" clId="{2199B320-F84F-414A-9E1B-C03A3436049D}" dt="2024-01-26T06:25:31.405" v="684" actId="700"/>
          <ac:spMkLst>
            <pc:docMk/>
            <pc:sldMk cId="149954905" sldId="868"/>
            <ac:spMk id="3" creationId="{603BD04C-A838-2A33-5964-1EAE946C32F3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149954905" sldId="868"/>
            <ac:spMk id="4" creationId="{1C06E117-32B3-E92B-438F-EC8D228F33FC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149954905" sldId="868"/>
            <ac:spMk id="5" creationId="{1BF09BEF-7E01-F31C-6122-143BD362F92A}"/>
          </ac:spMkLst>
        </pc:spChg>
      </pc:sldChg>
      <pc:sldChg chg="addSp delSp modSp add mod ord modTransition modClrScheme chgLayout">
        <pc:chgData name="Marco Parenzan" userId="a83bbb23f3e251dc" providerId="LiveId" clId="{2199B320-F84F-414A-9E1B-C03A3436049D}" dt="2024-01-27T14:22:38.528" v="908"/>
        <pc:sldMkLst>
          <pc:docMk/>
          <pc:sldMk cId="2106159918" sldId="870"/>
        </pc:sldMkLst>
        <pc:spChg chg="mod ord">
          <ac:chgData name="Marco Parenzan" userId="a83bbb23f3e251dc" providerId="LiveId" clId="{2199B320-F84F-414A-9E1B-C03A3436049D}" dt="2024-01-27T04:35:47.062" v="818" actId="6264"/>
          <ac:spMkLst>
            <pc:docMk/>
            <pc:sldMk cId="2106159918" sldId="870"/>
            <ac:spMk id="2" creationId="{3CA42684-5C70-2BD8-37B2-F155978B3FD1}"/>
          </ac:spMkLst>
        </pc:spChg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2106159918" sldId="870"/>
            <ac:spMk id="3" creationId="{BF5662B9-6060-23A4-238F-C2E2CF4C9767}"/>
          </ac:spMkLst>
        </pc:spChg>
        <pc:spChg chg="add del mod">
          <ac:chgData name="Marco Parenzan" userId="a83bbb23f3e251dc" providerId="LiveId" clId="{2199B320-F84F-414A-9E1B-C03A3436049D}" dt="2024-01-27T04:35:47.062" v="818" actId="6264"/>
          <ac:spMkLst>
            <pc:docMk/>
            <pc:sldMk cId="2106159918" sldId="870"/>
            <ac:spMk id="3" creationId="{E8345933-D434-0529-1663-214EC1016F6C}"/>
          </ac:spMkLst>
        </pc:spChg>
        <pc:spChg chg="add mod ord">
          <ac:chgData name="Marco Parenzan" userId="a83bbb23f3e251dc" providerId="LiveId" clId="{2199B320-F84F-414A-9E1B-C03A3436049D}" dt="2024-01-27T04:35:47.119" v="821" actId="27636"/>
          <ac:spMkLst>
            <pc:docMk/>
            <pc:sldMk cId="2106159918" sldId="870"/>
            <ac:spMk id="4" creationId="{DDA56B00-3232-5FF3-3B40-1F28E3CDE3EE}"/>
          </ac:spMkLst>
        </pc:spChg>
        <pc:spChg chg="add mod ord">
          <ac:chgData name="Marco Parenzan" userId="a83bbb23f3e251dc" providerId="LiveId" clId="{2199B320-F84F-414A-9E1B-C03A3436049D}" dt="2024-01-27T04:35:47.118" v="820" actId="27636"/>
          <ac:spMkLst>
            <pc:docMk/>
            <pc:sldMk cId="2106159918" sldId="870"/>
            <ac:spMk id="5" creationId="{F9AB147D-44ED-A20E-949C-EF3D7F79AA7A}"/>
          </ac:spMkLst>
        </pc:spChg>
        <pc:spChg chg="add del mod">
          <ac:chgData name="Marco Parenzan" userId="a83bbb23f3e251dc" providerId="LiveId" clId="{2199B320-F84F-414A-9E1B-C03A3436049D}" dt="2024-01-27T04:35:47.062" v="818" actId="6264"/>
          <ac:spMkLst>
            <pc:docMk/>
            <pc:sldMk cId="2106159918" sldId="870"/>
            <ac:spMk id="6" creationId="{F8A84782-D9F8-726B-AE20-4899600CAECF}"/>
          </ac:spMkLst>
        </pc:spChg>
        <pc:spChg chg="mod">
          <ac:chgData name="Marco Parenzan" userId="a83bbb23f3e251dc" providerId="LiveId" clId="{2199B320-F84F-414A-9E1B-C03A3436049D}" dt="2024-01-26T06:25:51.606" v="687" actId="21"/>
          <ac:spMkLst>
            <pc:docMk/>
            <pc:sldMk cId="2106159918" sldId="870"/>
            <ac:spMk id="7" creationId="{B54C7333-D4CB-407C-834E-6E021EFF276D}"/>
          </ac:spMkLst>
        </pc:spChg>
        <pc:spChg chg="add del mod">
          <ac:chgData name="Marco Parenzan" userId="a83bbb23f3e251dc" providerId="LiveId" clId="{2199B320-F84F-414A-9E1B-C03A3436049D}" dt="2024-01-27T04:35:47.062" v="818" actId="6264"/>
          <ac:spMkLst>
            <pc:docMk/>
            <pc:sldMk cId="2106159918" sldId="870"/>
            <ac:spMk id="8" creationId="{E46EA547-033E-D19C-C806-0D48BF0B4371}"/>
          </ac:spMkLst>
        </pc:spChg>
        <pc:spChg chg="mod">
          <ac:chgData name="Marco Parenzan" userId="a83bbb23f3e251dc" providerId="LiveId" clId="{2199B320-F84F-414A-9E1B-C03A3436049D}" dt="2024-01-26T06:25:54.707" v="691" actId="21"/>
          <ac:spMkLst>
            <pc:docMk/>
            <pc:sldMk cId="2106159918" sldId="870"/>
            <ac:spMk id="9" creationId="{2ACD609A-6072-4799-9948-FCCF9C09ACEA}"/>
          </ac:spMkLst>
        </pc:spChg>
      </pc:sldChg>
      <pc:sldChg chg="addSp delSp modSp add del mod chgLayout">
        <pc:chgData name="Marco Parenzan" userId="a83bbb23f3e251dc" providerId="LiveId" clId="{2199B320-F84F-414A-9E1B-C03A3436049D}" dt="2024-01-26T06:26:07.165" v="696" actId="47"/>
        <pc:sldMkLst>
          <pc:docMk/>
          <pc:sldMk cId="1540843696" sldId="871"/>
        </pc:sldMkLst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1540843696" sldId="871"/>
            <ac:spMk id="2" creationId="{E5E797DE-8BEB-978D-B1FD-43C35F3F60F4}"/>
          </ac:spMkLst>
        </pc:spChg>
        <pc:spChg chg="add mod ord">
          <ac:chgData name="Marco Parenzan" userId="a83bbb23f3e251dc" providerId="LiveId" clId="{2199B320-F84F-414A-9E1B-C03A3436049D}" dt="2024-01-26T06:23:38.478" v="643" actId="6264"/>
          <ac:spMkLst>
            <pc:docMk/>
            <pc:sldMk cId="1540843696" sldId="871"/>
            <ac:spMk id="3" creationId="{8467DDF8-BD47-0BA2-AF28-8F9418FAB516}"/>
          </ac:spMkLst>
        </pc:spChg>
        <pc:spChg chg="mod ord">
          <ac:chgData name="Marco Parenzan" userId="a83bbb23f3e251dc" providerId="LiveId" clId="{2199B320-F84F-414A-9E1B-C03A3436049D}" dt="2024-01-26T06:23:38.478" v="643" actId="6264"/>
          <ac:spMkLst>
            <pc:docMk/>
            <pc:sldMk cId="1540843696" sldId="871"/>
            <ac:spMk id="4" creationId="{C4E51009-948A-66CB-CFC1-E0EC7CBEF690}"/>
          </ac:spMkLst>
        </pc:spChg>
        <pc:spChg chg="del">
          <ac:chgData name="Marco Parenzan" userId="a83bbb23f3e251dc" providerId="LiveId" clId="{2199B320-F84F-414A-9E1B-C03A3436049D}" dt="2024-01-26T06:23:38.478" v="643" actId="6264"/>
          <ac:spMkLst>
            <pc:docMk/>
            <pc:sldMk cId="1540843696" sldId="871"/>
            <ac:spMk id="5" creationId="{B3E5AEB7-44CA-137B-DF9A-74FB574C3766}"/>
          </ac:spMkLst>
        </pc:spChg>
      </pc:sldChg>
      <pc:sldChg chg="addSp delSp modSp add del mod modTransition chgLayout">
        <pc:chgData name="Marco Parenzan" userId="a83bbb23f3e251dc" providerId="LiveId" clId="{2199B320-F84F-414A-9E1B-C03A3436049D}" dt="2024-01-27T15:01:01.707" v="1042" actId="18676"/>
        <pc:sldMkLst>
          <pc:docMk/>
          <pc:sldMk cId="2491720205" sldId="872"/>
        </pc:sldMkLst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2491720205" sldId="872"/>
            <ac:spMk id="2" creationId="{43DD979C-CC3A-6CB1-8E37-628A29E48E7D}"/>
          </ac:spMkLst>
        </pc:spChg>
        <pc:spChg chg="mod ord">
          <ac:chgData name="Marco Parenzan" userId="a83bbb23f3e251dc" providerId="LiveId" clId="{2199B320-F84F-414A-9E1B-C03A3436049D}" dt="2024-01-26T06:26:21.020" v="703" actId="700"/>
          <ac:spMkLst>
            <pc:docMk/>
            <pc:sldMk cId="2491720205" sldId="872"/>
            <ac:spMk id="4" creationId="{E119545D-97AD-6604-876C-E2CC18F49FE3}"/>
          </ac:spMkLst>
        </pc:spChg>
      </pc:sldChg>
      <pc:sldChg chg="addSp delSp modSp add del mod chgLayout">
        <pc:chgData name="Marco Parenzan" userId="a83bbb23f3e251dc" providerId="LiveId" clId="{2199B320-F84F-414A-9E1B-C03A3436049D}" dt="2024-01-27T04:32:22.661" v="797" actId="47"/>
        <pc:sldMkLst>
          <pc:docMk/>
          <pc:sldMk cId="2491634375" sldId="873"/>
        </pc:sldMkLst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2491634375" sldId="873"/>
            <ac:spMk id="3" creationId="{9FDB114D-741F-849E-6F7D-B16636179DF2}"/>
          </ac:spMkLst>
        </pc:spChg>
        <pc:spChg chg="mod ord">
          <ac:chgData name="Marco Parenzan" userId="a83bbb23f3e251dc" providerId="LiveId" clId="{2199B320-F84F-414A-9E1B-C03A3436049D}" dt="2024-01-26T06:23:38.478" v="643" actId="6264"/>
          <ac:spMkLst>
            <pc:docMk/>
            <pc:sldMk cId="2491634375" sldId="873"/>
            <ac:spMk id="4" creationId="{E119545D-97AD-6604-876C-E2CC18F49FE3}"/>
          </ac:spMkLst>
        </pc:spChg>
      </pc:sldChg>
      <pc:sldChg chg="modSp add del mod modTransition">
        <pc:chgData name="Marco Parenzan" userId="a83bbb23f3e251dc" providerId="LiveId" clId="{2199B320-F84F-414A-9E1B-C03A3436049D}" dt="2024-01-27T11:59:08.478" v="884" actId="47"/>
        <pc:sldMkLst>
          <pc:docMk/>
          <pc:sldMk cId="3230975104" sldId="874"/>
        </pc:sldMkLst>
        <pc:spChg chg="mod">
          <ac:chgData name="Marco Parenzan" userId="a83bbb23f3e251dc" providerId="LiveId" clId="{2199B320-F84F-414A-9E1B-C03A3436049D}" dt="2024-01-27T11:58:58.162" v="872" actId="21"/>
          <ac:spMkLst>
            <pc:docMk/>
            <pc:sldMk cId="3230975104" sldId="874"/>
            <ac:spMk id="5" creationId="{34A89016-3E5D-73B8-3FCF-E049ED18F66C}"/>
          </ac:spMkLst>
        </pc:spChg>
      </pc:sldChg>
      <pc:sldChg chg="addSp delSp modSp add del mod ord modClrScheme chgLayout">
        <pc:chgData name="Marco Parenzan" userId="a83bbb23f3e251dc" providerId="LiveId" clId="{2199B320-F84F-414A-9E1B-C03A3436049D}" dt="2024-01-27T05:25:33.137" v="857" actId="2696"/>
        <pc:sldMkLst>
          <pc:docMk/>
          <pc:sldMk cId="3440803298" sldId="874"/>
        </pc:sldMkLst>
        <pc:spChg chg="add del mod">
          <ac:chgData name="Marco Parenzan" userId="a83bbb23f3e251dc" providerId="LiveId" clId="{2199B320-F84F-414A-9E1B-C03A3436049D}" dt="2024-01-26T06:23:38.478" v="643" actId="6264"/>
          <ac:spMkLst>
            <pc:docMk/>
            <pc:sldMk cId="3440803298" sldId="874"/>
            <ac:spMk id="2" creationId="{081A2C97-4C83-54B8-FBE6-B2C8B244C37E}"/>
          </ac:spMkLst>
        </pc:spChg>
        <pc:spChg chg="add del mod">
          <ac:chgData name="Marco Parenzan" userId="a83bbb23f3e251dc" providerId="LiveId" clId="{2199B320-F84F-414A-9E1B-C03A3436049D}" dt="2024-01-27T04:35:51.622" v="822" actId="6264"/>
          <ac:spMkLst>
            <pc:docMk/>
            <pc:sldMk cId="3440803298" sldId="874"/>
            <ac:spMk id="2" creationId="{5AA40955-79DE-E5D8-99D0-BFED6BFCA89A}"/>
          </ac:spMkLst>
        </pc:spChg>
        <pc:spChg chg="mod ord">
          <ac:chgData name="Marco Parenzan" userId="a83bbb23f3e251dc" providerId="LiveId" clId="{2199B320-F84F-414A-9E1B-C03A3436049D}" dt="2024-01-27T04:35:51.622" v="822" actId="6264"/>
          <ac:spMkLst>
            <pc:docMk/>
            <pc:sldMk cId="3440803298" sldId="874"/>
            <ac:spMk id="4" creationId="{BE5CFC23-032D-513D-9A2D-329C26C0ED9C}"/>
          </ac:spMkLst>
        </pc:spChg>
        <pc:spChg chg="add mod ord">
          <ac:chgData name="Marco Parenzan" userId="a83bbb23f3e251dc" providerId="LiveId" clId="{2199B320-F84F-414A-9E1B-C03A3436049D}" dt="2024-01-27T04:35:51.659" v="823" actId="27636"/>
          <ac:spMkLst>
            <pc:docMk/>
            <pc:sldMk cId="3440803298" sldId="874"/>
            <ac:spMk id="5" creationId="{34A89016-3E5D-73B8-3FCF-E049ED18F66C}"/>
          </ac:spMkLst>
        </pc:spChg>
        <pc:spChg chg="add del mod ord">
          <ac:chgData name="Marco Parenzan" userId="a83bbb23f3e251dc" providerId="LiveId" clId="{2199B320-F84F-414A-9E1B-C03A3436049D}" dt="2024-01-27T04:35:51.622" v="822" actId="6264"/>
          <ac:spMkLst>
            <pc:docMk/>
            <pc:sldMk cId="3440803298" sldId="874"/>
            <ac:spMk id="6" creationId="{F15BD9D9-2180-B207-AE85-4E20FD05190C}"/>
          </ac:spMkLst>
        </pc:spChg>
        <pc:spChg chg="add del mod">
          <ac:chgData name="Marco Parenzan" userId="a83bbb23f3e251dc" providerId="LiveId" clId="{2199B320-F84F-414A-9E1B-C03A3436049D}" dt="2024-01-27T04:35:51.622" v="822" actId="6264"/>
          <ac:spMkLst>
            <pc:docMk/>
            <pc:sldMk cId="3440803298" sldId="874"/>
            <ac:spMk id="7" creationId="{E33A9A2D-BEF1-2458-D1CF-3300E55AE3ED}"/>
          </ac:spMkLst>
        </pc:spChg>
        <pc:spChg chg="mod">
          <ac:chgData name="Marco Parenzan" userId="a83bbb23f3e251dc" providerId="LiveId" clId="{2199B320-F84F-414A-9E1B-C03A3436049D}" dt="2024-01-26T06:26:13.682" v="699" actId="27636"/>
          <ac:spMkLst>
            <pc:docMk/>
            <pc:sldMk cId="3440803298" sldId="874"/>
            <ac:spMk id="8" creationId="{453326A2-58B3-46E4-960B-AB05F3AAB5E7}"/>
          </ac:spMkLst>
        </pc:spChg>
        <pc:spChg chg="add mod ord">
          <ac:chgData name="Marco Parenzan" userId="a83bbb23f3e251dc" providerId="LiveId" clId="{2199B320-F84F-414A-9E1B-C03A3436049D}" dt="2024-01-27T04:35:51.622" v="822" actId="6264"/>
          <ac:spMkLst>
            <pc:docMk/>
            <pc:sldMk cId="3440803298" sldId="874"/>
            <ac:spMk id="9" creationId="{54523C67-D036-0148-8867-196E8501A70B}"/>
          </ac:spMkLst>
        </pc:spChg>
      </pc:sldChg>
      <pc:sldChg chg="add del">
        <pc:chgData name="Marco Parenzan" userId="a83bbb23f3e251dc" providerId="LiveId" clId="{2199B320-F84F-414A-9E1B-C03A3436049D}" dt="2024-01-27T04:35:07.806" v="805" actId="47"/>
        <pc:sldMkLst>
          <pc:docMk/>
          <pc:sldMk cId="3136321166" sldId="875"/>
        </pc:sldMkLst>
      </pc:sldChg>
      <pc:sldChg chg="add del">
        <pc:chgData name="Marco Parenzan" userId="a83bbb23f3e251dc" providerId="LiveId" clId="{2199B320-F84F-414A-9E1B-C03A3436049D}" dt="2024-01-27T04:35:15.651" v="807" actId="2696"/>
        <pc:sldMkLst>
          <pc:docMk/>
          <pc:sldMk cId="67978957" sldId="876"/>
        </pc:sldMkLst>
      </pc:sldChg>
      <pc:sldChg chg="add del">
        <pc:chgData name="Marco Parenzan" userId="a83bbb23f3e251dc" providerId="LiveId" clId="{2199B320-F84F-414A-9E1B-C03A3436049D}" dt="2024-01-27T05:24:45.310" v="848" actId="47"/>
        <pc:sldMkLst>
          <pc:docMk/>
          <pc:sldMk cId="2003117536" sldId="876"/>
        </pc:sldMkLst>
      </pc:sldChg>
      <pc:sldChg chg="add modTransition">
        <pc:chgData name="Marco Parenzan" userId="a83bbb23f3e251dc" providerId="LiveId" clId="{2199B320-F84F-414A-9E1B-C03A3436049D}" dt="2024-01-27T05:25:57.072" v="860"/>
        <pc:sldMkLst>
          <pc:docMk/>
          <pc:sldMk cId="3601979030" sldId="877"/>
        </pc:sldMkLst>
      </pc:sldChg>
      <pc:sldChg chg="add modTransition">
        <pc:chgData name="Marco Parenzan" userId="a83bbb23f3e251dc" providerId="LiveId" clId="{2199B320-F84F-414A-9E1B-C03A3436049D}" dt="2024-01-27T05:25:57.072" v="860"/>
        <pc:sldMkLst>
          <pc:docMk/>
          <pc:sldMk cId="675254281" sldId="878"/>
        </pc:sldMkLst>
      </pc:sldChg>
      <pc:sldChg chg="modSp new del mod">
        <pc:chgData name="Marco Parenzan" userId="a83bbb23f3e251dc" providerId="LiveId" clId="{2199B320-F84F-414A-9E1B-C03A3436049D}" dt="2024-01-27T04:26:46.829" v="762" actId="2696"/>
        <pc:sldMkLst>
          <pc:docMk/>
          <pc:sldMk cId="1202287907" sldId="878"/>
        </pc:sldMkLst>
        <pc:spChg chg="mod">
          <ac:chgData name="Marco Parenzan" userId="a83bbb23f3e251dc" providerId="LiveId" clId="{2199B320-F84F-414A-9E1B-C03A3436049D}" dt="2024-01-26T08:00:00.247" v="759" actId="20577"/>
          <ac:spMkLst>
            <pc:docMk/>
            <pc:sldMk cId="1202287907" sldId="878"/>
            <ac:spMk id="3" creationId="{CA4243DE-692E-73C8-BB35-CA51A7D16F7C}"/>
          </ac:spMkLst>
        </pc:spChg>
      </pc:sldChg>
      <pc:sldChg chg="addSp delSp modSp new mod modTransition modClrScheme chgLayout">
        <pc:chgData name="Marco Parenzan" userId="a83bbb23f3e251dc" providerId="LiveId" clId="{2199B320-F84F-414A-9E1B-C03A3436049D}" dt="2024-01-27T12:02:48.612" v="894" actId="20577"/>
        <pc:sldMkLst>
          <pc:docMk/>
          <pc:sldMk cId="305546446" sldId="879"/>
        </pc:sldMkLst>
        <pc:spChg chg="del mod ord">
          <ac:chgData name="Marco Parenzan" userId="a83bbb23f3e251dc" providerId="LiveId" clId="{2199B320-F84F-414A-9E1B-C03A3436049D}" dt="2024-01-27T04:28:22.232" v="765" actId="700"/>
          <ac:spMkLst>
            <pc:docMk/>
            <pc:sldMk cId="305546446" sldId="879"/>
            <ac:spMk id="2" creationId="{E9075EAA-0EE1-10C2-F9F2-2DFBEB69F7C9}"/>
          </ac:spMkLst>
        </pc:spChg>
        <pc:spChg chg="del mod ord">
          <ac:chgData name="Marco Parenzan" userId="a83bbb23f3e251dc" providerId="LiveId" clId="{2199B320-F84F-414A-9E1B-C03A3436049D}" dt="2024-01-27T04:28:22.232" v="765" actId="700"/>
          <ac:spMkLst>
            <pc:docMk/>
            <pc:sldMk cId="305546446" sldId="879"/>
            <ac:spMk id="3" creationId="{0C32A0EC-BC8C-E00E-87AA-9240559A7C9A}"/>
          </ac:spMkLst>
        </pc:spChg>
        <pc:spChg chg="add mod ord">
          <ac:chgData name="Marco Parenzan" userId="a83bbb23f3e251dc" providerId="LiveId" clId="{2199B320-F84F-414A-9E1B-C03A3436049D}" dt="2024-01-27T12:02:48.612" v="894" actId="20577"/>
          <ac:spMkLst>
            <pc:docMk/>
            <pc:sldMk cId="305546446" sldId="879"/>
            <ac:spMk id="4" creationId="{79110037-1C97-662E-F7C6-56FC05686301}"/>
          </ac:spMkLst>
        </pc:spChg>
        <pc:spChg chg="add mod ord">
          <ac:chgData name="Marco Parenzan" userId="a83bbb23f3e251dc" providerId="LiveId" clId="{2199B320-F84F-414A-9E1B-C03A3436049D}" dt="2024-01-27T04:28:22.232" v="765" actId="700"/>
          <ac:spMkLst>
            <pc:docMk/>
            <pc:sldMk cId="305546446" sldId="879"/>
            <ac:spMk id="5" creationId="{8F771DBD-0CFD-4AD7-FA5F-A5B340017465}"/>
          </ac:spMkLst>
        </pc:spChg>
      </pc:sldChg>
      <pc:sldChg chg="addSp delSp modSp add mod ord modTransition">
        <pc:chgData name="Marco Parenzan" userId="a83bbb23f3e251dc" providerId="LiveId" clId="{2199B320-F84F-414A-9E1B-C03A3436049D}" dt="2024-01-27T15:01:40.714" v="1049"/>
        <pc:sldMkLst>
          <pc:docMk/>
          <pc:sldMk cId="2050549039" sldId="880"/>
        </pc:sldMkLst>
        <pc:spChg chg="add del mod">
          <ac:chgData name="Marco Parenzan" userId="a83bbb23f3e251dc" providerId="LiveId" clId="{2199B320-F84F-414A-9E1B-C03A3436049D}" dt="2024-01-27T05:23:46.652" v="845"/>
          <ac:spMkLst>
            <pc:docMk/>
            <pc:sldMk cId="2050549039" sldId="880"/>
            <ac:spMk id="4" creationId="{D99918B6-8077-7587-A3EA-3F1DF5C48836}"/>
          </ac:spMkLst>
        </pc:spChg>
        <pc:picChg chg="del">
          <ac:chgData name="Marco Parenzan" userId="a83bbb23f3e251dc" providerId="LiveId" clId="{2199B320-F84F-414A-9E1B-C03A3436049D}" dt="2024-01-27T05:23:45.436" v="844" actId="478"/>
          <ac:picMkLst>
            <pc:docMk/>
            <pc:sldMk cId="2050549039" sldId="880"/>
            <ac:picMk id="9" creationId="{F4270D37-5222-1EEE-47D8-988C865E4213}"/>
          </ac:picMkLst>
        </pc:picChg>
        <pc:picChg chg="add mod">
          <ac:chgData name="Marco Parenzan" userId="a83bbb23f3e251dc" providerId="LiveId" clId="{2199B320-F84F-414A-9E1B-C03A3436049D}" dt="2024-01-27T05:23:46.652" v="845"/>
          <ac:picMkLst>
            <pc:docMk/>
            <pc:sldMk cId="2050549039" sldId="880"/>
            <ac:picMk id="3074" creationId="{E8680ECF-AA45-6941-4028-B5DFD2B7EF77}"/>
          </ac:picMkLst>
        </pc:picChg>
      </pc:sldChg>
      <pc:sldChg chg="addSp delSp modSp new del mod modClrScheme chgLayout">
        <pc:chgData name="Marco Parenzan" userId="a83bbb23f3e251dc" providerId="LiveId" clId="{2199B320-F84F-414A-9E1B-C03A3436049D}" dt="2024-01-27T04:31:51.634" v="792" actId="47"/>
        <pc:sldMkLst>
          <pc:docMk/>
          <pc:sldMk cId="2863176912" sldId="880"/>
        </pc:sldMkLst>
        <pc:spChg chg="del mod ord">
          <ac:chgData name="Marco Parenzan" userId="a83bbb23f3e251dc" providerId="LiveId" clId="{2199B320-F84F-414A-9E1B-C03A3436049D}" dt="2024-01-27T04:28:32.703" v="771" actId="700"/>
          <ac:spMkLst>
            <pc:docMk/>
            <pc:sldMk cId="2863176912" sldId="880"/>
            <ac:spMk id="2" creationId="{A4B0C4FD-B57B-4525-5F4F-BBF42A3C8932}"/>
          </ac:spMkLst>
        </pc:spChg>
        <pc:spChg chg="del mod ord">
          <ac:chgData name="Marco Parenzan" userId="a83bbb23f3e251dc" providerId="LiveId" clId="{2199B320-F84F-414A-9E1B-C03A3436049D}" dt="2024-01-27T04:28:32.703" v="771" actId="700"/>
          <ac:spMkLst>
            <pc:docMk/>
            <pc:sldMk cId="2863176912" sldId="880"/>
            <ac:spMk id="3" creationId="{8BAD9D47-C100-DF26-7993-180012B277EC}"/>
          </ac:spMkLst>
        </pc:spChg>
        <pc:spChg chg="add mod ord">
          <ac:chgData name="Marco Parenzan" userId="a83bbb23f3e251dc" providerId="LiveId" clId="{2199B320-F84F-414A-9E1B-C03A3436049D}" dt="2024-01-27T04:28:34.923" v="776" actId="20577"/>
          <ac:spMkLst>
            <pc:docMk/>
            <pc:sldMk cId="2863176912" sldId="880"/>
            <ac:spMk id="4" creationId="{0C3018C9-A0A2-DFE3-FD60-DED1EA60ED25}"/>
          </ac:spMkLst>
        </pc:spChg>
        <pc:spChg chg="add del mod ord">
          <ac:chgData name="Marco Parenzan" userId="a83bbb23f3e251dc" providerId="LiveId" clId="{2199B320-F84F-414A-9E1B-C03A3436049D}" dt="2024-01-27T04:28:36.067" v="777"/>
          <ac:spMkLst>
            <pc:docMk/>
            <pc:sldMk cId="2863176912" sldId="880"/>
            <ac:spMk id="5" creationId="{0BABB7DD-8B9F-E676-E204-A693E5ED276E}"/>
          </ac:spMkLst>
        </pc:spChg>
        <pc:spChg chg="add del mod">
          <ac:chgData name="Marco Parenzan" userId="a83bbb23f3e251dc" providerId="LiveId" clId="{2199B320-F84F-414A-9E1B-C03A3436049D}" dt="2024-01-27T04:30:51.747" v="778" actId="478"/>
          <ac:spMkLst>
            <pc:docMk/>
            <pc:sldMk cId="2863176912" sldId="880"/>
            <ac:spMk id="6" creationId="{CC2918E2-88FE-A0D4-14BE-4D69E97FC5C7}"/>
          </ac:spMkLst>
        </pc:spChg>
        <pc:spChg chg="add mod">
          <ac:chgData name="Marco Parenzan" userId="a83bbb23f3e251dc" providerId="LiveId" clId="{2199B320-F84F-414A-9E1B-C03A3436049D}" dt="2024-01-27T04:30:51.747" v="778" actId="478"/>
          <ac:spMkLst>
            <pc:docMk/>
            <pc:sldMk cId="2863176912" sldId="880"/>
            <ac:spMk id="7" creationId="{F31FC0D7-B2FE-6A61-C2BE-DF3EC3BB7E79}"/>
          </ac:spMkLst>
        </pc:spChg>
      </pc:sldChg>
      <pc:sldChg chg="new del">
        <pc:chgData name="Marco Parenzan" userId="a83bbb23f3e251dc" providerId="LiveId" clId="{2199B320-F84F-414A-9E1B-C03A3436049D}" dt="2024-01-27T05:23:41.771" v="842" actId="680"/>
        <pc:sldMkLst>
          <pc:docMk/>
          <pc:sldMk cId="3396411980" sldId="880"/>
        </pc:sldMkLst>
      </pc:sldChg>
      <pc:sldChg chg="modSp add mod">
        <pc:chgData name="Marco Parenzan" userId="a83bbb23f3e251dc" providerId="LiveId" clId="{2199B320-F84F-414A-9E1B-C03A3436049D}" dt="2024-01-27T14:57:34.407" v="1025" actId="20577"/>
        <pc:sldMkLst>
          <pc:docMk/>
          <pc:sldMk cId="1087005576" sldId="881"/>
        </pc:sldMkLst>
        <pc:spChg chg="mod">
          <ac:chgData name="Marco Parenzan" userId="a83bbb23f3e251dc" providerId="LiveId" clId="{2199B320-F84F-414A-9E1B-C03A3436049D}" dt="2024-01-27T14:57:34.407" v="1025" actId="20577"/>
          <ac:spMkLst>
            <pc:docMk/>
            <pc:sldMk cId="1087005576" sldId="881"/>
            <ac:spMk id="2" creationId="{32EC4ADF-0F12-0D0B-92E2-1B3FE0305845}"/>
          </ac:spMkLst>
        </pc:spChg>
      </pc:sldChg>
      <pc:sldChg chg="add">
        <pc:chgData name="Marco Parenzan" userId="a83bbb23f3e251dc" providerId="LiveId" clId="{2199B320-F84F-414A-9E1B-C03A3436049D}" dt="2024-01-27T14:43:50.099" v="941" actId="2890"/>
        <pc:sldMkLst>
          <pc:docMk/>
          <pc:sldMk cId="3000635467" sldId="882"/>
        </pc:sldMkLst>
      </pc:sldChg>
      <pc:sldChg chg="add">
        <pc:chgData name="Marco Parenzan" userId="a83bbb23f3e251dc" providerId="LiveId" clId="{2199B320-F84F-414A-9E1B-C03A3436049D}" dt="2024-01-27T14:51:22.243" v="969" actId="2890"/>
        <pc:sldMkLst>
          <pc:docMk/>
          <pc:sldMk cId="3121466700" sldId="883"/>
        </pc:sldMkLst>
      </pc:sldChg>
      <pc:sldChg chg="modSp add mod">
        <pc:chgData name="Marco Parenzan" userId="a83bbb23f3e251dc" providerId="LiveId" clId="{2199B320-F84F-414A-9E1B-C03A3436049D}" dt="2024-01-27T14:57:38.729" v="1028" actId="6549"/>
        <pc:sldMkLst>
          <pc:docMk/>
          <pc:sldMk cId="83502988" sldId="884"/>
        </pc:sldMkLst>
        <pc:spChg chg="mod">
          <ac:chgData name="Marco Parenzan" userId="a83bbb23f3e251dc" providerId="LiveId" clId="{2199B320-F84F-414A-9E1B-C03A3436049D}" dt="2024-01-27T14:57:38.729" v="1028" actId="6549"/>
          <ac:spMkLst>
            <pc:docMk/>
            <pc:sldMk cId="83502988" sldId="884"/>
            <ac:spMk id="2" creationId="{32EC4ADF-0F12-0D0B-92E2-1B3FE0305845}"/>
          </ac:spMkLst>
        </pc:spChg>
      </pc:sldChg>
      <pc:sldChg chg="modSp new del mod ord">
        <pc:chgData name="Marco Parenzan" userId="a83bbb23f3e251dc" providerId="LiveId" clId="{2199B320-F84F-414A-9E1B-C03A3436049D}" dt="2024-01-27T14:57:16.810" v="1021" actId="47"/>
        <pc:sldMkLst>
          <pc:docMk/>
          <pc:sldMk cId="2383196897" sldId="884"/>
        </pc:sldMkLst>
        <pc:spChg chg="mod">
          <ac:chgData name="Marco Parenzan" userId="a83bbb23f3e251dc" providerId="LiveId" clId="{2199B320-F84F-414A-9E1B-C03A3436049D}" dt="2024-01-27T14:51:51.407" v="1007" actId="20577"/>
          <ac:spMkLst>
            <pc:docMk/>
            <pc:sldMk cId="2383196897" sldId="884"/>
            <ac:spMk id="2" creationId="{8022172C-06DE-290E-10EC-05C613BE15C5}"/>
          </ac:spMkLst>
        </pc:spChg>
      </pc:sldChg>
      <pc:sldChg chg="add del ord">
        <pc:chgData name="Marco Parenzan" userId="a83bbb23f3e251dc" providerId="LiveId" clId="{2199B320-F84F-414A-9E1B-C03A3436049D}" dt="2024-01-27T14:57:16.810" v="1021" actId="47"/>
        <pc:sldMkLst>
          <pc:docMk/>
          <pc:sldMk cId="1254484732" sldId="885"/>
        </pc:sldMkLst>
      </pc:sldChg>
      <pc:sldChg chg="addSp delSp modSp new mod ord modClrScheme chgLayout">
        <pc:chgData name="Marco Parenzan" userId="a83bbb23f3e251dc" providerId="LiveId" clId="{2199B320-F84F-414A-9E1B-C03A3436049D}" dt="2024-01-27T15:01:38.666" v="1047"/>
        <pc:sldMkLst>
          <pc:docMk/>
          <pc:sldMk cId="3380221222" sldId="885"/>
        </pc:sldMkLst>
        <pc:spChg chg="del mod ord">
          <ac:chgData name="Marco Parenzan" userId="a83bbb23f3e251dc" providerId="LiveId" clId="{2199B320-F84F-414A-9E1B-C03A3436049D}" dt="2024-01-27T14:58:02.182" v="1032" actId="700"/>
          <ac:spMkLst>
            <pc:docMk/>
            <pc:sldMk cId="3380221222" sldId="885"/>
            <ac:spMk id="2" creationId="{60B1FA59-EEFB-1FD6-FC14-2F573B8535C6}"/>
          </ac:spMkLst>
        </pc:spChg>
        <pc:spChg chg="del mod ord">
          <ac:chgData name="Marco Parenzan" userId="a83bbb23f3e251dc" providerId="LiveId" clId="{2199B320-F84F-414A-9E1B-C03A3436049D}" dt="2024-01-27T14:58:02.182" v="1032" actId="700"/>
          <ac:spMkLst>
            <pc:docMk/>
            <pc:sldMk cId="3380221222" sldId="885"/>
            <ac:spMk id="3" creationId="{C6C8FE29-BE8B-6857-763C-BC3A17A24CEE}"/>
          </ac:spMkLst>
        </pc:spChg>
        <pc:spChg chg="del">
          <ac:chgData name="Marco Parenzan" userId="a83bbb23f3e251dc" providerId="LiveId" clId="{2199B320-F84F-414A-9E1B-C03A3436049D}" dt="2024-01-27T14:58:02.182" v="1032" actId="700"/>
          <ac:spMkLst>
            <pc:docMk/>
            <pc:sldMk cId="3380221222" sldId="885"/>
            <ac:spMk id="4" creationId="{1953DD74-977D-B69B-8974-DB923A318A5C}"/>
          </ac:spMkLst>
        </pc:spChg>
        <pc:spChg chg="add mod ord">
          <ac:chgData name="Marco Parenzan" userId="a83bbb23f3e251dc" providerId="LiveId" clId="{2199B320-F84F-414A-9E1B-C03A3436049D}" dt="2024-01-27T14:58:13.566" v="1035" actId="20577"/>
          <ac:spMkLst>
            <pc:docMk/>
            <pc:sldMk cId="3380221222" sldId="885"/>
            <ac:spMk id="5" creationId="{0F8C9D6E-339D-D779-72CF-9A6C069BFBF6}"/>
          </ac:spMkLst>
        </pc:spChg>
        <pc:spChg chg="add mod ord">
          <ac:chgData name="Marco Parenzan" userId="a83bbb23f3e251dc" providerId="LiveId" clId="{2199B320-F84F-414A-9E1B-C03A3436049D}" dt="2024-01-27T14:58:02.182" v="1032" actId="700"/>
          <ac:spMkLst>
            <pc:docMk/>
            <pc:sldMk cId="3380221222" sldId="885"/>
            <ac:spMk id="6" creationId="{391A5196-9931-3153-AEA0-A94AC327ABD6}"/>
          </ac:spMkLst>
        </pc:spChg>
      </pc:sldChg>
      <pc:sldChg chg="add">
        <pc:chgData name="Marco Parenzan" userId="a83bbb23f3e251dc" providerId="LiveId" clId="{2199B320-F84F-414A-9E1B-C03A3436049D}" dt="2024-01-27T15:01:20.826" v="1045"/>
        <pc:sldMkLst>
          <pc:docMk/>
          <pc:sldMk cId="1902686429" sldId="886"/>
        </pc:sldMkLst>
      </pc:sldChg>
      <pc:sldMasterChg chg="delSldLayout">
        <pc:chgData name="Marco Parenzan" userId="a83bbb23f3e251dc" providerId="LiveId" clId="{2199B320-F84F-414A-9E1B-C03A3436049D}" dt="2024-01-27T05:24:46.437" v="849" actId="47"/>
        <pc:sldMasterMkLst>
          <pc:docMk/>
          <pc:sldMasterMk cId="658044255" sldId="2147483661"/>
        </pc:sldMasterMkLst>
        <pc:sldLayoutChg chg="del">
          <pc:chgData name="Marco Parenzan" userId="a83bbb23f3e251dc" providerId="LiveId" clId="{2199B320-F84F-414A-9E1B-C03A3436049D}" dt="2024-01-27T05:24:46.437" v="849" actId="47"/>
          <pc:sldLayoutMkLst>
            <pc:docMk/>
            <pc:sldMasterMk cId="658044255" sldId="2147483661"/>
            <pc:sldLayoutMk cId="2850486029" sldId="2147483703"/>
          </pc:sldLayoutMkLst>
        </pc:sldLayoutChg>
        <pc:sldLayoutChg chg="del">
          <pc:chgData name="Marco Parenzan" userId="a83bbb23f3e251dc" providerId="LiveId" clId="{2199B320-F84F-414A-9E1B-C03A3436049D}" dt="2024-01-27T04:35:15.651" v="807" actId="2696"/>
          <pc:sldLayoutMkLst>
            <pc:docMk/>
            <pc:sldMasterMk cId="658044255" sldId="2147483661"/>
            <pc:sldLayoutMk cId="3371025859" sldId="2147483703"/>
          </pc:sldLayoutMkLst>
        </pc:sldLayoutChg>
      </pc:sldMasterChg>
    </pc:docChg>
  </pc:docChgLst>
  <pc:docChgLst>
    <pc:chgData name="Marco Parenzan" userId="a83bbb23f3e251dc" providerId="LiveId" clId="{74649704-59A6-40A0-B577-218F04EE45DA}"/>
    <pc:docChg chg="undo redo custSel addSld delSld modSld sldOrd modMainMaster modSection">
      <pc:chgData name="Marco Parenzan" userId="a83bbb23f3e251dc" providerId="LiveId" clId="{74649704-59A6-40A0-B577-218F04EE45DA}" dt="2024-01-14T09:01:40.407" v="100" actId="6014"/>
      <pc:docMkLst>
        <pc:docMk/>
      </pc:docMkLst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351983227" sldId="258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2" creationId="{5B2A1B5F-F2B0-4D75-617B-6F7515B3C244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3" creationId="{4A761EA3-8892-1A18-0093-B4B79F737056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4" creationId="{CADD991E-767D-FE4B-82AD-96DD0E4D1BDA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3351983227" sldId="258"/>
            <ac:spMk id="5" creationId="{2F97A3CF-476F-6F75-2D87-38793C546A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561872712" sldId="25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2" creationId="{9121F7DF-FAEF-0D9B-43F7-477583CC996F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3" creationId="{1E89A141-2428-7AAF-9461-723BFA4D35E4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5" creationId="{058AD5E0-0C61-DD4A-B5A5-A197677F4E31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561872712" sldId="259"/>
            <ac:spMk id="6" creationId="{FDB6D46C-914E-ED4A-BF28-8900AF0ED6B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108877457" sldId="26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2" creationId="{5B5BBB90-B9FF-ED4A-9587-76C518C2BC9E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3" creationId="{AC7B006C-8391-6197-DA8F-07D8F82E21DF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4" creationId="{F5579FF3-99E1-84FA-7AF4-F9216C1D5B0D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1108877457" sldId="260"/>
            <ac:spMk id="5" creationId="{8C39278E-FE3D-1D1D-C0A7-8923432FEB77}"/>
          </ac:spMkLst>
        </pc:sp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2668488753" sldId="261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2" creationId="{7F99603A-AA13-4A49-9230-4688AE2E862B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3" creationId="{B6E6C63C-156D-2288-0115-FA3A532B1F04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4" creationId="{61119A2A-6422-2F4E-7DFE-F3FFB0E9B2F9}"/>
          </ac:spMkLst>
        </pc:spChg>
        <pc:spChg chg="add del mod ord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5" creationId="{A044A496-6BC9-66CE-CFFB-22E2AC281706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6" creationId="{E06105EF-0D74-B130-645D-44D4173D4871}"/>
          </ac:spMkLst>
        </pc:spChg>
        <pc:spChg chg="add del">
          <ac:chgData name="Marco Parenzan" userId="a83bbb23f3e251dc" providerId="LiveId" clId="{74649704-59A6-40A0-B577-218F04EE45DA}" dt="2024-01-10T23:27:51.316" v="66" actId="6264"/>
          <ac:spMkLst>
            <pc:docMk/>
            <pc:sldMk cId="2668488753" sldId="261"/>
            <ac:spMk id="7" creationId="{F5B20CE2-2651-81BE-EEA8-8B63E5846157}"/>
          </ac:spMkLst>
        </pc:spChg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448018491" sldId="265"/>
        </pc:sldMkLst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3317753286" sldId="266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127784773" sldId="280"/>
        </pc:sldMkLst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2" creationId="{2BBC5279-2990-3421-1E16-3202EAD8691E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3" creationId="{A15964E6-E7D3-8296-BCB1-3E50CA18CCC5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4" creationId="{BD6240CF-C16B-24F8-94B6-656D5D8825D6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3127784773" sldId="280"/>
            <ac:spMk id="5" creationId="{C2FF4E0A-A0D7-8EC9-FDA6-80EB3A48F025}"/>
          </ac:spMkLst>
        </pc:spChg>
      </pc:sldChg>
      <pc:sldChg chg="del">
        <pc:chgData name="Marco Parenzan" userId="a83bbb23f3e251dc" providerId="LiveId" clId="{74649704-59A6-40A0-B577-218F04EE45DA}" dt="2024-01-10T23:23:53.171" v="8" actId="47"/>
        <pc:sldMkLst>
          <pc:docMk/>
          <pc:sldMk cId="2018455175" sldId="281"/>
        </pc:sldMkLst>
      </pc:sldChg>
      <pc:sldChg chg="del">
        <pc:chgData name="Marco Parenzan" userId="a83bbb23f3e251dc" providerId="LiveId" clId="{74649704-59A6-40A0-B577-218F04EE45DA}" dt="2024-01-10T23:23:40.708" v="7" actId="47"/>
        <pc:sldMkLst>
          <pc:docMk/>
          <pc:sldMk cId="121869812" sldId="289"/>
        </pc:sldMkLst>
      </pc:sldChg>
      <pc:sldChg chg="add del">
        <pc:chgData name="Marco Parenzan" userId="a83bbb23f3e251dc" providerId="LiveId" clId="{74649704-59A6-40A0-B577-218F04EE45DA}" dt="2024-01-10T23:27:50.613" v="63" actId="47"/>
        <pc:sldMkLst>
          <pc:docMk/>
          <pc:sldMk cId="1023071940" sldId="292"/>
        </pc:sldMkLst>
      </pc:sldChg>
      <pc:sldChg chg="del">
        <pc:chgData name="Marco Parenzan" userId="a83bbb23f3e251dc" providerId="LiveId" clId="{74649704-59A6-40A0-B577-218F04EE45DA}" dt="2024-01-10T23:24:35.927" v="16" actId="47"/>
        <pc:sldMkLst>
          <pc:docMk/>
          <pc:sldMk cId="2919931578" sldId="296"/>
        </pc:sldMkLst>
      </pc:sldChg>
      <pc:sldChg chg="mod chgLayout">
        <pc:chgData name="Marco Parenzan" userId="a83bbb23f3e251dc" providerId="LiveId" clId="{74649704-59A6-40A0-B577-218F04EE45DA}" dt="2024-01-10T23:26:14.467" v="31" actId="6264"/>
        <pc:sldMkLst>
          <pc:docMk/>
          <pc:sldMk cId="3226443285" sldId="297"/>
        </pc:sldMkLst>
      </pc:sldChg>
      <pc:sldChg chg="addSp delSp modSp mod ord modClrScheme addAnim delAnim chgLayout">
        <pc:chgData name="Marco Parenzan" userId="a83bbb23f3e251dc" providerId="LiveId" clId="{74649704-59A6-40A0-B577-218F04EE45DA}" dt="2024-01-10T23:27:51.660" v="74" actId="700"/>
        <pc:sldMkLst>
          <pc:docMk/>
          <pc:sldMk cId="1794320312" sldId="298"/>
        </pc:sldMkLst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2" creationId="{9F83A9DB-38EB-57FE-C100-3EB918E10C8A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3" creationId="{BBD4B53C-7C19-BB06-B1BF-21F912B87BAD}"/>
          </ac:spMkLst>
        </pc:spChg>
        <pc:spChg chg="mod ord">
          <ac:chgData name="Marco Parenzan" userId="a83bbb23f3e251dc" providerId="LiveId" clId="{74649704-59A6-40A0-B577-218F04EE45DA}" dt="2024-01-10T23:27:51.660" v="74" actId="700"/>
          <ac:spMkLst>
            <pc:docMk/>
            <pc:sldMk cId="1794320312" sldId="298"/>
            <ac:spMk id="4" creationId="{42289DC5-BCF7-775E-BC2C-083414B6E35C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94320312" sldId="298"/>
            <ac:spMk id="7" creationId="{417FA4C0-E80D-E135-D40C-61A2CF671E5D}"/>
          </ac:spMkLst>
        </pc:sp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5" creationId="{4BD5B29B-D37A-0F55-E5FF-791D5010459C}"/>
          </ac:picMkLst>
        </pc:picChg>
        <pc:picChg chg="add del">
          <ac:chgData name="Marco Parenzan" userId="a83bbb23f3e251dc" providerId="LiveId" clId="{74649704-59A6-40A0-B577-218F04EE45DA}" dt="2024-01-10T23:27:51.567" v="72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767585408" sldId="299"/>
        </pc:sldMkLst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2" creationId="{AC8939C2-5EE3-3099-C1EA-B8952CD091C1}"/>
          </ac:spMkLst>
        </pc:spChg>
        <pc:spChg chg="add del mo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3" creationId="{6135F681-38C7-D06E-621C-FC9101CFBA58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4" creationId="{124E69F3-9071-D873-3526-EDE18B33DB02}"/>
          </ac:spMkLst>
        </pc:spChg>
        <pc:spChg chg="mod ord">
          <ac:chgData name="Marco Parenzan" userId="a83bbb23f3e251dc" providerId="LiveId" clId="{74649704-59A6-40A0-B577-218F04EE45DA}" dt="2024-01-10T23:27:51.316" v="66" actId="6264"/>
          <ac:spMkLst>
            <pc:docMk/>
            <pc:sldMk cId="1767585408" sldId="299"/>
            <ac:spMk id="5" creationId="{D8C06A88-37EE-409B-3935-3F6C4FE1C198}"/>
          </ac:spMkLst>
        </pc:spChg>
      </pc:sldChg>
      <pc:sldChg chg="addSp modSp new mod modClrScheme chgLayout">
        <pc:chgData name="Marco Parenzan" userId="a83bbb23f3e251dc" providerId="LiveId" clId="{74649704-59A6-40A0-B577-218F04EE45DA}" dt="2024-01-14T09:01:26.232" v="99" actId="700"/>
        <pc:sldMkLst>
          <pc:docMk/>
          <pc:sldMk cId="399202446" sldId="300"/>
        </pc:sldMkLst>
        <pc:spChg chg="add mod">
          <ac:chgData name="Marco Parenzan" userId="a83bbb23f3e251dc" providerId="LiveId" clId="{74649704-59A6-40A0-B577-218F04EE45DA}" dt="2024-01-14T09:01:26.232" v="99" actId="700"/>
          <ac:spMkLst>
            <pc:docMk/>
            <pc:sldMk cId="399202446" sldId="300"/>
            <ac:spMk id="2" creationId="{80115402-9C1D-02DA-CBEC-BEC12EE72EB4}"/>
          </ac:spMkLst>
        </pc:spChg>
      </pc:sldChg>
      <pc:sldMasterChg chg="addSldLayout delSldLayout modSldLayout">
        <pc:chgData name="Marco Parenzan" userId="a83bbb23f3e251dc" providerId="LiveId" clId="{74649704-59A6-40A0-B577-218F04EE45DA}" dt="2024-01-14T09:01:40.407" v="100" actId="6014"/>
        <pc:sldMasterMkLst>
          <pc:docMk/>
          <pc:sldMasterMk cId="658044255" sldId="2147483661"/>
        </pc:sldMasterMkLst>
        <pc:sldLayoutChg chg="del">
          <pc:chgData name="Marco Parenzan" userId="a83bbb23f3e251dc" providerId="LiveId" clId="{74649704-59A6-40A0-B577-218F04EE45DA}" dt="2024-01-10T23:23:30.282" v="6" actId="2696"/>
          <pc:sldLayoutMkLst>
            <pc:docMk/>
            <pc:sldMasterMk cId="658044255" sldId="2147483661"/>
            <pc:sldLayoutMk cId="472579377" sldId="2147483666"/>
          </pc:sldLayoutMkLst>
        </pc:sldLayoutChg>
        <pc:sldLayoutChg chg="del">
          <pc:chgData name="Marco Parenzan" userId="a83bbb23f3e251dc" providerId="LiveId" clId="{74649704-59A6-40A0-B577-218F04EE45DA}" dt="2024-01-10T23:23:27.766" v="5" actId="2696"/>
          <pc:sldLayoutMkLst>
            <pc:docMk/>
            <pc:sldMasterMk cId="658044255" sldId="2147483661"/>
            <pc:sldLayoutMk cId="2714247654" sldId="2147483668"/>
          </pc:sldLayoutMkLst>
        </pc:sldLayoutChg>
        <pc:sldLayoutChg chg="del">
          <pc:chgData name="Marco Parenzan" userId="a83bbb23f3e251dc" providerId="LiveId" clId="{74649704-59A6-40A0-B577-218F04EE45DA}" dt="2024-01-10T23:23:26.624" v="4" actId="2696"/>
          <pc:sldLayoutMkLst>
            <pc:docMk/>
            <pc:sldMasterMk cId="658044255" sldId="2147483661"/>
            <pc:sldLayoutMk cId="613562382" sldId="2147483669"/>
          </pc:sldLayoutMkLst>
        </pc:sldLayoutChg>
        <pc:sldLayoutChg chg="del">
          <pc:chgData name="Marco Parenzan" userId="a83bbb23f3e251dc" providerId="LiveId" clId="{74649704-59A6-40A0-B577-218F04EE45DA}" dt="2024-01-10T23:23:18.904" v="3" actId="2696"/>
          <pc:sldLayoutMkLst>
            <pc:docMk/>
            <pc:sldMasterMk cId="658044255" sldId="2147483661"/>
            <pc:sldLayoutMk cId="2565350017" sldId="2147483672"/>
          </pc:sldLayoutMkLst>
        </pc:sldLayoutChg>
        <pc:sldLayoutChg chg="del">
          <pc:chgData name="Marco Parenzan" userId="a83bbb23f3e251dc" providerId="LiveId" clId="{74649704-59A6-40A0-B577-218F04EE45DA}" dt="2024-01-10T23:23:18.459" v="2" actId="2696"/>
          <pc:sldLayoutMkLst>
            <pc:docMk/>
            <pc:sldMasterMk cId="658044255" sldId="2147483661"/>
            <pc:sldLayoutMk cId="3464349985" sldId="2147483673"/>
          </pc:sldLayoutMkLst>
        </pc:sldLayoutChg>
        <pc:sldLayoutChg chg="addSp modSp">
          <pc:chgData name="Marco Parenzan" userId="a83bbb23f3e251dc" providerId="LiveId" clId="{74649704-59A6-40A0-B577-218F04EE45DA}" dt="2024-01-10T23:25:58.642" v="28"/>
          <pc:sldLayoutMkLst>
            <pc:docMk/>
            <pc:sldMasterMk cId="658044255" sldId="2147483661"/>
            <pc:sldLayoutMk cId="3339475363" sldId="2147483675"/>
          </pc:sldLayoutMkLst>
          <pc:picChg chg="add mod">
            <ac:chgData name="Marco Parenzan" userId="a83bbb23f3e251dc" providerId="LiveId" clId="{74649704-59A6-40A0-B577-218F04EE45DA}" dt="2024-01-10T23:25:58.642" v="28"/>
            <ac:picMkLst>
              <pc:docMk/>
              <pc:sldMasterMk cId="658044255" sldId="2147483661"/>
              <pc:sldLayoutMk cId="3339475363" sldId="2147483675"/>
              <ac:picMk id="2" creationId="{A5B78B17-A35E-C799-7EEF-296DA501C3FA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081" v="29"/>
          <pc:sldLayoutMkLst>
            <pc:docMk/>
            <pc:sldMasterMk cId="658044255" sldId="2147483661"/>
            <pc:sldLayoutMk cId="682840589" sldId="2147483676"/>
          </pc:sldLayoutMkLst>
          <pc:picChg chg="add mod">
            <ac:chgData name="Marco Parenzan" userId="a83bbb23f3e251dc" providerId="LiveId" clId="{74649704-59A6-40A0-B577-218F04EE45DA}" dt="2024-01-10T23:26:00.081" v="29"/>
            <ac:picMkLst>
              <pc:docMk/>
              <pc:sldMasterMk cId="658044255" sldId="2147483661"/>
              <pc:sldLayoutMk cId="682840589" sldId="2147483676"/>
              <ac:picMk id="2" creationId="{81DE2381-8651-A898-1276-99867825BC13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6:00.926" v="30"/>
          <pc:sldLayoutMkLst>
            <pc:docMk/>
            <pc:sldMasterMk cId="658044255" sldId="2147483661"/>
            <pc:sldLayoutMk cId="1379800944" sldId="2147483677"/>
          </pc:sldLayoutMkLst>
          <pc:picChg chg="add mod">
            <ac:chgData name="Marco Parenzan" userId="a83bbb23f3e251dc" providerId="LiveId" clId="{74649704-59A6-40A0-B577-218F04EE45DA}" dt="2024-01-10T23:26:00.926" v="30"/>
            <ac:picMkLst>
              <pc:docMk/>
              <pc:sldMasterMk cId="658044255" sldId="2147483661"/>
              <pc:sldLayoutMk cId="1379800944" sldId="2147483677"/>
              <ac:picMk id="2" creationId="{752A27C9-7E45-B4FB-7AC0-39902ECCB15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54" v="64" actId="2696"/>
          <pc:sldLayoutMkLst>
            <pc:docMk/>
            <pc:sldMasterMk cId="658044255" sldId="2147483661"/>
            <pc:sldLayoutMk cId="2727259210" sldId="2147483678"/>
          </pc:sldLayoutMkLst>
        </pc:sldLayoutChg>
        <pc:sldLayoutChg chg="addSp modSp mod">
          <pc:chgData name="Marco Parenzan" userId="a83bbb23f3e251dc" providerId="LiveId" clId="{74649704-59A6-40A0-B577-218F04EE45DA}" dt="2024-01-10T23:24:52.156" v="20" actId="1076"/>
          <pc:sldLayoutMkLst>
            <pc:docMk/>
            <pc:sldMasterMk cId="658044255" sldId="2147483661"/>
            <pc:sldLayoutMk cId="4220574958" sldId="2147483679"/>
          </pc:sldLayoutMkLst>
          <pc:picChg chg="add mod">
            <ac:chgData name="Marco Parenzan" userId="a83bbb23f3e251dc" providerId="LiveId" clId="{74649704-59A6-40A0-B577-218F04EE45DA}" dt="2024-01-10T23:24:52.156" v="20" actId="1076"/>
            <ac:picMkLst>
              <pc:docMk/>
              <pc:sldMasterMk cId="658044255" sldId="2147483661"/>
              <pc:sldLayoutMk cId="4220574958" sldId="2147483679"/>
              <ac:picMk id="6" creationId="{0B16D5D0-0CD5-2429-502E-9B08459EB081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8.269" v="22"/>
          <pc:sldLayoutMkLst>
            <pc:docMk/>
            <pc:sldMasterMk cId="658044255" sldId="2147483661"/>
            <pc:sldLayoutMk cId="3968414722" sldId="2147483680"/>
          </pc:sldLayoutMkLst>
          <pc:picChg chg="add mod">
            <ac:chgData name="Marco Parenzan" userId="a83bbb23f3e251dc" providerId="LiveId" clId="{74649704-59A6-40A0-B577-218F04EE45DA}" dt="2024-01-10T23:24:58.269" v="22"/>
            <ac:picMkLst>
              <pc:docMk/>
              <pc:sldMasterMk cId="658044255" sldId="2147483661"/>
              <pc:sldLayoutMk cId="3968414722" sldId="2147483680"/>
              <ac:picMk id="4" creationId="{1B4A511A-B9FB-697E-DC2D-7192C446966C}"/>
            </ac:picMkLst>
          </pc:picChg>
        </pc:sldLayoutChg>
        <pc:sldLayoutChg chg="addSp modSp add del">
          <pc:chgData name="Marco Parenzan" userId="a83bbb23f3e251dc" providerId="LiveId" clId="{74649704-59A6-40A0-B577-218F04EE45DA}" dt="2024-01-10T23:27:50.582" v="62" actId="2696"/>
          <pc:sldLayoutMkLst>
            <pc:docMk/>
            <pc:sldMasterMk cId="658044255" sldId="2147483661"/>
            <pc:sldLayoutMk cId="3241515798" sldId="2147483681"/>
          </pc:sldLayoutMkLst>
          <pc:picChg chg="add mod">
            <ac:chgData name="Marco Parenzan" userId="a83bbb23f3e251dc" providerId="LiveId" clId="{74649704-59A6-40A0-B577-218F04EE45DA}" dt="2024-01-10T23:24:59.083" v="23"/>
            <ac:picMkLst>
              <pc:docMk/>
              <pc:sldMasterMk cId="658044255" sldId="2147483661"/>
              <pc:sldLayoutMk cId="3241515798" sldId="2147483681"/>
              <ac:picMk id="4" creationId="{891EFE3F-A954-9D60-9829-C583A327C3A4}"/>
            </ac:picMkLst>
          </pc:picChg>
        </pc:sldLayoutChg>
        <pc:sldLayoutChg chg="add del">
          <pc:chgData name="Marco Parenzan" userId="a83bbb23f3e251dc" providerId="LiveId" clId="{74649704-59A6-40A0-B577-218F04EE45DA}" dt="2024-01-10T23:27:51.270" v="65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modSp mod">
          <pc:chgData name="Marco Parenzan" userId="a83bbb23f3e251dc" providerId="LiveId" clId="{74649704-59A6-40A0-B577-218F04EE45DA}" dt="2024-01-10T23:24:25.437" v="15" actId="20577"/>
          <pc:sldLayoutMkLst>
            <pc:docMk/>
            <pc:sldMasterMk cId="658044255" sldId="2147483661"/>
            <pc:sldLayoutMk cId="4213497921" sldId="2147483699"/>
          </pc:sldLayoutMkLst>
          <pc:spChg chg="mod">
            <ac:chgData name="Marco Parenzan" userId="a83bbb23f3e251dc" providerId="LiveId" clId="{74649704-59A6-40A0-B577-218F04EE45DA}" dt="2024-01-10T23:24:25.437" v="15" actId="20577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  <pc:picChg chg="add mod">
            <ac:chgData name="Marco Parenzan" userId="a83bbb23f3e251dc" providerId="LiveId" clId="{74649704-59A6-40A0-B577-218F04EE45DA}" dt="2024-01-10T23:24:20.790" v="10" actId="1076"/>
            <ac:picMkLst>
              <pc:docMk/>
              <pc:sldMasterMk cId="658044255" sldId="2147483661"/>
              <pc:sldLayoutMk cId="4213497921" sldId="2147483699"/>
              <ac:picMk id="2" creationId="{E619D582-BF50-35F4-A877-88AEF2E8306F}"/>
            </ac:picMkLst>
          </pc:picChg>
        </pc:sldLayoutChg>
        <pc:sldLayoutChg chg="addSp modSp">
          <pc:chgData name="Marco Parenzan" userId="a83bbb23f3e251dc" providerId="LiveId" clId="{74649704-59A6-40A0-B577-218F04EE45DA}" dt="2024-01-10T23:24:53.729" v="21"/>
          <pc:sldLayoutMkLst>
            <pc:docMk/>
            <pc:sldMasterMk cId="658044255" sldId="2147483661"/>
            <pc:sldLayoutMk cId="4022759927" sldId="2147483700"/>
          </pc:sldLayoutMkLst>
          <pc:picChg chg="add mod">
            <ac:chgData name="Marco Parenzan" userId="a83bbb23f3e251dc" providerId="LiveId" clId="{74649704-59A6-40A0-B577-218F04EE45DA}" dt="2024-01-10T23:24:53.729" v="21"/>
            <ac:picMkLst>
              <pc:docMk/>
              <pc:sldMasterMk cId="658044255" sldId="2147483661"/>
              <pc:sldLayoutMk cId="4022759927" sldId="2147483700"/>
              <ac:picMk id="4" creationId="{362BC051-29F6-2B92-BC18-6AC1DE22EC2A}"/>
            </ac:picMkLst>
          </pc:picChg>
        </pc:sldLayoutChg>
        <pc:sldLayoutChg chg="addSp delSp modSp add del mod modTransition modAnim">
          <pc:chgData name="Marco Parenzan" userId="a83bbb23f3e251dc" providerId="LiveId" clId="{74649704-59A6-40A0-B577-218F04EE45DA}" dt="2024-01-10T23:27:51.535" v="71"/>
          <pc:sldLayoutMkLst>
            <pc:docMk/>
            <pc:sldMasterMk cId="658044255" sldId="2147483661"/>
            <pc:sldLayoutMk cId="3698850730" sldId="2147483701"/>
          </pc:sldLayoutMkLst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5" creationId="{F23E486F-62FD-C8E6-D63A-6E99D3EEABE9}"/>
            </ac:picMkLst>
          </pc:picChg>
          <pc:picChg chg="add mod">
            <ac:chgData name="Marco Parenzan" userId="a83bbb23f3e251dc" providerId="LiveId" clId="{74649704-59A6-40A0-B577-218F04EE45DA}" dt="2024-01-10T23:26:46.378" v="39"/>
            <ac:picMkLst>
              <pc:docMk/>
              <pc:sldMasterMk cId="658044255" sldId="2147483661"/>
              <pc:sldLayoutMk cId="3698850730" sldId="2147483701"/>
              <ac:picMk id="6" creationId="{D437D4CC-2D47-7A8B-2A32-80EDFA50F7F8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7" creationId="{F41778A7-581A-3BC8-4DE9-C60F85A9EDA5}"/>
            </ac:picMkLst>
          </pc:picChg>
          <pc:picChg chg="add mod">
            <ac:chgData name="Marco Parenzan" userId="a83bbb23f3e251dc" providerId="LiveId" clId="{74649704-59A6-40A0-B577-218F04EE45DA}" dt="2024-01-10T23:26:51.381" v="43"/>
            <ac:picMkLst>
              <pc:docMk/>
              <pc:sldMasterMk cId="658044255" sldId="2147483661"/>
              <pc:sldLayoutMk cId="3698850730" sldId="2147483701"/>
              <ac:picMk id="8" creationId="{EC7E14D3-B4B5-7B38-EC8B-E82EA56E1A85}"/>
            </ac:picMkLst>
          </pc:picChg>
          <pc:picChg chg="add del mod">
            <ac:chgData name="Marco Parenzan" userId="a83bbb23f3e251dc" providerId="LiveId" clId="{74649704-59A6-40A0-B577-218F04EE45DA}" dt="2024-01-10T23:27:51.520" v="70" actId="478"/>
            <ac:picMkLst>
              <pc:docMk/>
              <pc:sldMasterMk cId="658044255" sldId="2147483661"/>
              <pc:sldLayoutMk cId="3698850730" sldId="2147483701"/>
              <ac:picMk id="9" creationId="{1E4674D5-7891-FFA5-9B51-0006EB748022}"/>
            </ac:picMkLst>
          </pc:picChg>
        </pc:sldLayoutChg>
        <pc:sldLayoutChg chg="addSp delSp modSp mod">
          <pc:chgData name="Marco Parenzan" userId="a83bbb23f3e251dc" providerId="LiveId" clId="{74649704-59A6-40A0-B577-218F04EE45DA}" dt="2024-01-14T09:01:40.407" v="100" actId="6014"/>
          <pc:sldLayoutMkLst>
            <pc:docMk/>
            <pc:sldMasterMk cId="658044255" sldId="2147483661"/>
            <pc:sldLayoutMk cId="4110946337" sldId="2147483702"/>
          </pc:sldLayoutMkLst>
          <pc:spChg chg="del">
            <ac:chgData name="Marco Parenzan" userId="a83bbb23f3e251dc" providerId="LiveId" clId="{74649704-59A6-40A0-B577-218F04EE45DA}" dt="2024-01-10T23:28:01.820" v="75" actId="478"/>
            <ac:spMkLst>
              <pc:docMk/>
              <pc:sldMasterMk cId="658044255" sldId="2147483661"/>
              <pc:sldLayoutMk cId="4110946337" sldId="2147483702"/>
              <ac:spMk id="2" creationId="{797757EB-4E89-E242-A168-D43300293B62}"/>
            </ac:spMkLst>
          </pc:spChg>
          <pc:spChg chg="del">
            <ac:chgData name="Marco Parenzan" userId="a83bbb23f3e251dc" providerId="LiveId" clId="{74649704-59A6-40A0-B577-218F04EE45DA}" dt="2024-01-10T23:28:02.905" v="76" actId="478"/>
            <ac:spMkLst>
              <pc:docMk/>
              <pc:sldMasterMk cId="658044255" sldId="2147483661"/>
              <pc:sldLayoutMk cId="4110946337" sldId="2147483702"/>
              <ac:spMk id="3" creationId="{775685AA-91AE-C64E-93AC-A496F2A7B1D3}"/>
            </ac:spMkLst>
          </pc:spChg>
          <pc:spChg chg="add mod">
            <ac:chgData name="Marco Parenzan" userId="a83bbb23f3e251dc" providerId="LiveId" clId="{74649704-59A6-40A0-B577-218F04EE45DA}" dt="2024-01-14T09:01:09.751" v="87"/>
            <ac:spMkLst>
              <pc:docMk/>
              <pc:sldMasterMk cId="658044255" sldId="2147483661"/>
              <pc:sldLayoutMk cId="4110946337" sldId="2147483702"/>
              <ac:spMk id="7" creationId="{5D16D900-4D79-74E5-88A4-C503F5E588F0}"/>
            </ac:spMkLst>
          </pc:spChg>
          <pc:spChg chg="add mod">
            <ac:chgData name="Marco Parenzan" userId="a83bbb23f3e251dc" providerId="LiveId" clId="{74649704-59A6-40A0-B577-218F04EE45DA}" dt="2024-01-14T09:01:20.292" v="97" actId="20577"/>
            <ac:spMkLst>
              <pc:docMk/>
              <pc:sldMasterMk cId="658044255" sldId="2147483661"/>
              <pc:sldLayoutMk cId="4110946337" sldId="2147483702"/>
              <ac:spMk id="8" creationId="{F093F780-3792-B716-DF8B-9B207C0219E3}"/>
            </ac:spMkLst>
          </pc:spChg>
          <pc:picChg chg="add del mod">
            <ac:chgData name="Marco Parenzan" userId="a83bbb23f3e251dc" providerId="LiveId" clId="{74649704-59A6-40A0-B577-218F04EE45DA}" dt="2024-01-14T09:00:51.738" v="81" actId="478"/>
            <ac:picMkLst>
              <pc:docMk/>
              <pc:sldMasterMk cId="658044255" sldId="2147483661"/>
              <pc:sldLayoutMk cId="4110946337" sldId="2147483702"/>
              <ac:picMk id="2" creationId="{D9EDF2E1-4F26-1FB5-CCC8-5FCE2052C308}"/>
            </ac:picMkLst>
          </pc:picChg>
          <pc:picChg chg="add del mod">
            <ac:chgData name="Marco Parenzan" userId="a83bbb23f3e251dc" providerId="LiveId" clId="{74649704-59A6-40A0-B577-218F04EE45DA}" dt="2024-01-14T09:00:51.221" v="80" actId="478"/>
            <ac:picMkLst>
              <pc:docMk/>
              <pc:sldMasterMk cId="658044255" sldId="2147483661"/>
              <pc:sldLayoutMk cId="4110946337" sldId="2147483702"/>
              <ac:picMk id="3" creationId="{928C00BB-210E-3386-CF06-C3ACA7DA7B51}"/>
            </ac:picMkLst>
          </pc:picChg>
          <pc:picChg chg="add mod">
            <ac:chgData name="Marco Parenzan" userId="a83bbb23f3e251dc" providerId="LiveId" clId="{74649704-59A6-40A0-B577-218F04EE45DA}" dt="2024-01-14T09:01:01.674" v="86" actId="1076"/>
            <ac:picMkLst>
              <pc:docMk/>
              <pc:sldMasterMk cId="658044255" sldId="2147483661"/>
              <pc:sldLayoutMk cId="4110946337" sldId="2147483702"/>
              <ac:picMk id="4" creationId="{021443AF-3028-6BE7-B950-6228F353D93E}"/>
            </ac:picMkLst>
          </pc:picChg>
          <pc:picChg chg="add del mod">
            <ac:chgData name="Marco Parenzan" userId="a83bbb23f3e251dc" providerId="LiveId" clId="{74649704-59A6-40A0-B577-218F04EE45DA}" dt="2024-01-10T23:28:15.803" v="78" actId="478"/>
            <ac:picMkLst>
              <pc:docMk/>
              <pc:sldMasterMk cId="658044255" sldId="2147483661"/>
              <pc:sldLayoutMk cId="4110946337" sldId="2147483702"/>
              <ac:picMk id="4" creationId="{4B26185F-236B-39F2-E3EB-112F060B21B4}"/>
            </ac:picMkLst>
          </pc:picChg>
          <pc:picChg chg="add mod">
            <ac:chgData name="Marco Parenzan" userId="a83bbb23f3e251dc" providerId="LiveId" clId="{74649704-59A6-40A0-B577-218F04EE45DA}" dt="2024-01-14T09:00:58.788" v="84" actId="1076"/>
            <ac:picMkLst>
              <pc:docMk/>
              <pc:sldMasterMk cId="658044255" sldId="2147483661"/>
              <pc:sldLayoutMk cId="4110946337" sldId="2147483702"/>
              <ac:picMk id="5" creationId="{00374865-BDB1-26B3-81DC-893C67FC8D90}"/>
            </ac:picMkLst>
          </pc:picChg>
          <pc:picChg chg="add mod">
            <ac:chgData name="Marco Parenzan" userId="a83bbb23f3e251dc" providerId="LiveId" clId="{74649704-59A6-40A0-B577-218F04EE45DA}" dt="2024-01-14T09:01:00.030" v="85" actId="1076"/>
            <ac:picMkLst>
              <pc:docMk/>
              <pc:sldMasterMk cId="658044255" sldId="2147483661"/>
              <pc:sldLayoutMk cId="4110946337" sldId="2147483702"/>
              <ac:picMk id="6" creationId="{EE93E390-628A-BF0D-F4B8-55953F0E7CEB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797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39838"/>
            <a:ext cx="5956300" cy="33512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6431"/>
            <a:ext cx="5438140" cy="3907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7076"/>
            <a:ext cx="2945659" cy="4979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whats-new/csharp-12#inline-array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dotnet/csharp/whats-new/csharp-12#interceptors" TargetMode="External"/><Relationship Id="rId4" Type="http://schemas.openxmlformats.org/officeDocument/2006/relationships/hyperlink" Target="https://learn.microsoft.com/en-us/dotnet/csharp/whats-new/csharp-12#default-lambda-parameters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dotnet/csharp/whats-new/csharp-12#inline-arrays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learn.microsoft.com/en-us/dotnet/csharp/whats-new/csharp-12#interceptors" TargetMode="External"/><Relationship Id="rId4" Type="http://schemas.openxmlformats.org/officeDocument/2006/relationships/hyperlink" Target="https://learn.microsoft.com/en-us/dotnet/csharp/whats-new/csharp-12#default-lambda-parameter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it-IT" altLang="it-IT" dirty="0">
                <a:hlinkClick r:id="rId3"/>
              </a:rPr>
              <a:t>Inline arrays</a:t>
            </a:r>
            <a:r>
              <a:rPr lang="it-IT" altLang="it-IT" dirty="0"/>
              <a:t> - Introduced in Visual Studio 2022 version 17.7 Preview 3.</a:t>
            </a:r>
          </a:p>
          <a:p>
            <a:pPr lvl="0"/>
            <a:r>
              <a:rPr lang="it-IT" altLang="it-IT" dirty="0">
                <a:hlinkClick r:id="rId4"/>
              </a:rPr>
              <a:t>Optional parameters in lambda expressions</a:t>
            </a:r>
            <a:r>
              <a:rPr lang="it-IT" altLang="it-IT" dirty="0"/>
              <a:t> - Introduced in Visual Studio 2022 version 17.5 Preview 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dirty="0">
                <a:hlinkClick r:id="rId5"/>
              </a:rPr>
              <a:t>Interceptors</a:t>
            </a:r>
            <a:r>
              <a:rPr lang="it-IT" altLang="it-IT" dirty="0"/>
              <a:t> - Preview feature Introduced in Visual Studio 2022 version 17.7 Preview 3.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72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it-IT" altLang="it-IT" dirty="0">
                <a:hlinkClick r:id="rId3"/>
              </a:rPr>
              <a:t>Inline arrays</a:t>
            </a:r>
            <a:r>
              <a:rPr lang="it-IT" altLang="it-IT" dirty="0"/>
              <a:t> - Introduced in Visual Studio 2022 version 17.7 Preview 3.</a:t>
            </a:r>
          </a:p>
          <a:p>
            <a:pPr lvl="0"/>
            <a:r>
              <a:rPr lang="it-IT" altLang="it-IT" dirty="0">
                <a:hlinkClick r:id="rId4"/>
              </a:rPr>
              <a:t>Optional parameters in lambda expressions</a:t>
            </a:r>
            <a:r>
              <a:rPr lang="it-IT" altLang="it-IT" dirty="0"/>
              <a:t> - Introduced in Visual Studio 2022 version 17.5 Preview 2.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altLang="it-IT" dirty="0">
                <a:hlinkClick r:id="rId5"/>
              </a:rPr>
              <a:t>Interceptors</a:t>
            </a:r>
            <a:r>
              <a:rPr lang="it-IT" altLang="it-IT" dirty="0"/>
              <a:t> - Preview feature Introduced in Visual Studio 2022 version 17.7 Preview 3.</a:t>
            </a:r>
          </a:p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54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818BF6-BBBC-410C-BF67-585D89D56E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95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5-10 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818BF6-BBBC-410C-BF67-585D89D56E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95276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818BF6-BBBC-410C-BF67-585D89D56E1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345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0374865-BDB1-26B3-81DC-893C67FC8D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755752" y="4366265"/>
            <a:ext cx="2575617" cy="1371594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E93E390-628A-BF0D-F4B8-55953F0E7CE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43644" y="3061378"/>
            <a:ext cx="4599831" cy="899238"/>
          </a:xfrm>
          <a:prstGeom prst="rect">
            <a:avLst/>
          </a:prstGeom>
        </p:spPr>
      </p:pic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21443AF-3028-6BE7-B950-6228F353D93E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98909" y="1516806"/>
            <a:ext cx="4444566" cy="109331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93F780-3792-B716-DF8B-9B207C021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599"/>
            <a:ext cx="10972800" cy="82296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11094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A5B78B17-A35E-C799-7EEF-296DA501C3F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81DE2381-8651-A898-1276-99867825BC1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752A27C9-7E45-B4FB-7AC0-39902ECCB15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 2023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E619D582-BF50-35F4-A877-88AEF2E830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04778" y="5555483"/>
            <a:ext cx="2844800" cy="107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B16D5D0-0CD5-2429-502E-9B08459EB08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62BC051-29F6-2B92-BC18-6AC1DE22EC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1B4A511A-B9FB-697E-DC2D-7192C446966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F41778A7-581A-3BC8-4DE9-C60F85A9ED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C7E14D3-B4B5-7B38-EC8B-E82EA56E1A8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5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3" r:id="rId2"/>
    <p:sldLayoutId id="2147483664" r:id="rId3"/>
    <p:sldLayoutId id="2147483699" r:id="rId4"/>
    <p:sldLayoutId id="2147483679" r:id="rId5"/>
    <p:sldLayoutId id="2147483700" r:id="rId6"/>
    <p:sldLayoutId id="2147483680" r:id="rId7"/>
    <p:sldLayoutId id="2147483701" r:id="rId8"/>
    <p:sldLayoutId id="2147483682" r:id="rId9"/>
    <p:sldLayoutId id="2147483665" r:id="rId10"/>
    <p:sldLayoutId id="2147483667" r:id="rId11"/>
    <p:sldLayoutId id="2147483670" r:id="rId12"/>
    <p:sldLayoutId id="2147483671" r:id="rId13"/>
    <p:sldLayoutId id="2147483675" r:id="rId14"/>
    <p:sldLayoutId id="2147483676" r:id="rId15"/>
    <p:sldLayoutId id="214748367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jpeg"/><Relationship Id="rId7" Type="http://schemas.openxmlformats.org/officeDocument/2006/relationships/image" Target="../media/image20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gs/dotnet/projects/225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hyperlink" Target="https://learn.microsoft.com/en-us/dotnet/csharp/fundamentals/tutorials/pattern-matchin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roslyn" TargetMode="External"/><Relationship Id="rId2" Type="http://schemas.openxmlformats.org/officeDocument/2006/relationships/hyperlink" Target="https://learn.microsoft.com/en-us/dotnet/csharp/whats-new/csharp-1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dotnet/csharplang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aka.ms/get-dotnet-8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whats-new/csharp-version-history" TargetMode="Externa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4ADF-0F12-0D0B-92E2-1B3FE030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744200" cy="285273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Pythonismo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F8D6A-0170-0682-FF95-AE263940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744200" cy="1500187"/>
          </a:xfr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005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4ADF-0F12-0D0B-92E2-1B3FE030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744200" cy="285273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Produttività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F8D6A-0170-0682-FF95-AE263940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744200" cy="1500187"/>
          </a:xfr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0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4ADF-0F12-0D0B-92E2-1B3FE030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744200" cy="285273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Declarative 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F8D6A-0170-0682-FF95-AE263940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744200" cy="1500187"/>
          </a:xfr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466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4ADF-0F12-0D0B-92E2-1B3FE030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744200" cy="2852737"/>
          </a:xfrm>
        </p:spPr>
        <p:txBody>
          <a:bodyPr>
            <a:normAutofit/>
          </a:bodyPr>
          <a:lstStyle/>
          <a:p>
            <a:pPr algn="ctr"/>
            <a:r>
              <a:rPr lang="it-IT" dirty="0"/>
              <a:t>Syntactic Sugar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F8D6A-0170-0682-FF95-AE263940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744200" cy="1500187"/>
          </a:xfr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0635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en-US" dirty="0"/>
              <a:t>Everyday C# and natural biases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105EF-0D74-B130-645D-44D4173D48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Everyday C#</a:t>
            </a:r>
            <a:r>
              <a:rPr lang="en-US" dirty="0"/>
              <a:t> doesn’t mean “edit all your code now.”</a:t>
            </a:r>
          </a:p>
          <a:p>
            <a:endParaRPr lang="en-US" b="1" dirty="0"/>
          </a:p>
          <a:p>
            <a:r>
              <a:rPr lang="en-US" b="1" dirty="0"/>
              <a:t>Everyday C#</a:t>
            </a:r>
            <a:r>
              <a:rPr lang="en-US" dirty="0"/>
              <a:t> doesn’t mean “use only the new features”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b="1" dirty="0"/>
              <a:t>Everyday C#</a:t>
            </a:r>
            <a:r>
              <a:rPr lang="en-US" dirty="0"/>
              <a:t> doesn’t mean “use only time-tested idioms.”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5B20CE2-2651-81BE-EEA8-8B63E58461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Older features aren’t necessarily easier.</a:t>
            </a:r>
          </a:p>
          <a:p>
            <a:pPr lvl="1"/>
            <a:r>
              <a:rPr lang="en-US" dirty="0"/>
              <a:t>Experience C# developers learned them first because we’ve been on this journey longer.</a:t>
            </a:r>
          </a:p>
          <a:p>
            <a:r>
              <a:rPr lang="en-US" dirty="0"/>
              <a:t>Newer features aren’t necessarily advanced.</a:t>
            </a:r>
          </a:p>
          <a:p>
            <a:pPr lvl="1"/>
            <a:r>
              <a:rPr lang="en-US" dirty="0"/>
              <a:t>They are just new to everyone.</a:t>
            </a:r>
          </a:p>
          <a:p>
            <a:pPr lvl="1"/>
            <a:r>
              <a:rPr lang="en-US"/>
              <a:t>There are fewer resources to learn them.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41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C#12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79FF3-99E1-84FA-7AF4-F9216C1D5B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Primary Constructors</a:t>
            </a:r>
          </a:p>
          <a:p>
            <a:pPr lvl="1"/>
            <a:r>
              <a:rPr lang="it-IT" dirty="0"/>
              <a:t>Global parameters of the class (capture)</a:t>
            </a:r>
          </a:p>
          <a:p>
            <a:pPr lvl="1"/>
            <a:r>
              <a:rPr lang="it-IT" dirty="0"/>
              <a:t>THE MAIN Constructor!</a:t>
            </a:r>
          </a:p>
          <a:p>
            <a:r>
              <a:rPr lang="it-IT" dirty="0"/>
              <a:t>Collection Initializers</a:t>
            </a:r>
          </a:p>
          <a:p>
            <a:pPr lvl="1"/>
            <a:r>
              <a:rPr lang="it-IT" dirty="0"/>
              <a:t>Default implementation inference with collection interfaces</a:t>
            </a:r>
          </a:p>
          <a:p>
            <a:pPr lvl="1"/>
            <a:r>
              <a:rPr lang="it-IT" dirty="0"/>
              <a:t>Pattern matching</a:t>
            </a:r>
          </a:p>
          <a:p>
            <a:pPr lvl="1"/>
            <a:r>
              <a:rPr lang="it-IT" dirty="0"/>
              <a:t>Ilist/IEnumerable</a:t>
            </a:r>
          </a:p>
          <a:p>
            <a:r>
              <a:rPr lang="it-IT" dirty="0"/>
              <a:t>Alias Global</a:t>
            </a:r>
          </a:p>
          <a:p>
            <a:r>
              <a:rPr lang="it-IT" dirty="0"/>
              <a:t>Spread Operators</a:t>
            </a:r>
          </a:p>
          <a:p>
            <a:pPr lvl="1"/>
            <a:r>
              <a:rPr lang="it-IT" dirty="0"/>
              <a:t>Pattern matching with collection intializers</a:t>
            </a:r>
          </a:p>
          <a:p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4EFE-FFB6-1D5E-B065-54CCBA1359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Primary constructors</a:t>
            </a:r>
          </a:p>
          <a:p>
            <a:pPr lvl="0"/>
            <a:r>
              <a:rPr lang="en-US" dirty="0"/>
              <a:t>Collection expressions</a:t>
            </a:r>
          </a:p>
          <a:p>
            <a:pPr lvl="0"/>
            <a:r>
              <a:rPr lang="en-US" dirty="0"/>
              <a:t>Inline arrays</a:t>
            </a:r>
          </a:p>
          <a:p>
            <a:pPr lvl="0"/>
            <a:r>
              <a:rPr lang="en-US" noProof="0" dirty="0"/>
              <a:t>Optional parameters in lambda expressions</a:t>
            </a:r>
          </a:p>
          <a:p>
            <a:pPr lvl="0"/>
            <a:r>
              <a:rPr lang="en-US" dirty="0"/>
              <a:t>Ref </a:t>
            </a:r>
            <a:r>
              <a:rPr lang="en-US" dirty="0" err="1"/>
              <a:t>readonly</a:t>
            </a:r>
            <a:r>
              <a:rPr lang="en-US" dirty="0"/>
              <a:t> parameters</a:t>
            </a:r>
          </a:p>
          <a:p>
            <a:pPr lvl="0"/>
            <a:r>
              <a:rPr lang="en-US" noProof="0" dirty="0"/>
              <a:t>Alias any type</a:t>
            </a:r>
          </a:p>
          <a:p>
            <a:pPr lvl="0"/>
            <a:r>
              <a:rPr lang="en-US" dirty="0"/>
              <a:t>Experimental attribute</a:t>
            </a:r>
          </a:p>
          <a:p>
            <a:pPr lvl="0"/>
            <a:r>
              <a:rPr lang="en-US" noProof="0" dirty="0"/>
              <a:t>Interceptors</a:t>
            </a:r>
          </a:p>
        </p:txBody>
      </p:sp>
    </p:spTree>
    <p:extLst>
      <p:ext uri="{BB962C8B-B14F-4D97-AF65-F5344CB8AC3E}">
        <p14:creationId xmlns:p14="http://schemas.microsoft.com/office/powerpoint/2010/main" val="1902686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110037-1C97-662E-F7C6-56FC05686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Road to C#12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771DBD-0CFD-4AD7-FA5F-A5B340017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4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878321-3177-42E5-BB57-FF224ED3614D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https://github.com/dotnet/roslyn/blob/master/docs/Language%20Feature%20Status.md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54C7333-D4CB-407C-834E-6E021EFF276D}"/>
              </a:ext>
            </a:extLst>
          </p:cNvPr>
          <p:cNvSpPr txBox="1">
            <a:spLocks/>
          </p:cNvSpPr>
          <p:nvPr/>
        </p:nvSpPr>
        <p:spPr>
          <a:xfrm>
            <a:off x="609600" y="1268801"/>
            <a:ext cx="5293140" cy="49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0B1E5976-2741-4609-B6A3-BFAB7469EB0B}"/>
              </a:ext>
            </a:extLst>
          </p:cNvPr>
          <p:cNvSpPr txBox="1">
            <a:spLocks/>
          </p:cNvSpPr>
          <p:nvPr/>
        </p:nvSpPr>
        <p:spPr>
          <a:xfrm>
            <a:off x="6236115" y="1268800"/>
            <a:ext cx="5293140" cy="49003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A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38FEE-FE83-1CFF-5047-572B3A57E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noProof="0" dirty="0"/>
              <a:t>C# 9.0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4D9447-F0AB-B7D8-5728-EF1272B04D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b="1" noProof="0" dirty="0"/>
              <a:t>Records</a:t>
            </a:r>
          </a:p>
          <a:p>
            <a:pPr lvl="0"/>
            <a:r>
              <a:rPr lang="en-US" b="1" noProof="0" dirty="0"/>
              <a:t>Init only setters</a:t>
            </a:r>
          </a:p>
          <a:p>
            <a:pPr lvl="0"/>
            <a:r>
              <a:rPr lang="en-US" b="1" noProof="0" dirty="0"/>
              <a:t>Top-level statements</a:t>
            </a:r>
          </a:p>
          <a:p>
            <a:pPr lvl="0"/>
            <a:r>
              <a:rPr lang="en-US" noProof="0" dirty="0"/>
              <a:t>Pattern matching enhancements</a:t>
            </a:r>
          </a:p>
          <a:p>
            <a:pPr lvl="0"/>
            <a:r>
              <a:rPr lang="en-US" noProof="0" dirty="0"/>
              <a:t>Target-typed new expressions</a:t>
            </a:r>
          </a:p>
          <a:p>
            <a:pPr lvl="0"/>
            <a:r>
              <a:rPr lang="en-US" noProof="0" dirty="0"/>
              <a:t>Native sized integers</a:t>
            </a:r>
          </a:p>
          <a:p>
            <a:pPr lvl="0"/>
            <a:r>
              <a:rPr lang="en-US" noProof="0" dirty="0"/>
              <a:t>Function pointers</a:t>
            </a:r>
          </a:p>
          <a:p>
            <a:pPr lvl="0"/>
            <a:r>
              <a:rPr lang="en-US" noProof="0" dirty="0"/>
              <a:t>Suppress emitting </a:t>
            </a:r>
            <a:r>
              <a:rPr lang="en-US" noProof="0" dirty="0" err="1"/>
              <a:t>localsinit</a:t>
            </a:r>
            <a:r>
              <a:rPr lang="en-US" noProof="0" dirty="0"/>
              <a:t> flag</a:t>
            </a:r>
          </a:p>
          <a:p>
            <a:endParaRPr lang="it-IT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BA74D-B386-CBB7-1CDE-C161F01EC2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noProof="0" dirty="0"/>
              <a:t>static anonymous functions</a:t>
            </a:r>
          </a:p>
          <a:p>
            <a:pPr lvl="0"/>
            <a:r>
              <a:rPr lang="en-US" noProof="0" dirty="0"/>
              <a:t>Target-typed conditional expressions</a:t>
            </a:r>
          </a:p>
          <a:p>
            <a:pPr lvl="0"/>
            <a:r>
              <a:rPr lang="en-US" noProof="0" dirty="0"/>
              <a:t>Covariant return types</a:t>
            </a:r>
          </a:p>
          <a:p>
            <a:pPr lvl="0"/>
            <a:r>
              <a:rPr lang="en-US" noProof="0" dirty="0"/>
              <a:t>Extension </a:t>
            </a:r>
            <a:r>
              <a:rPr lang="en-US" noProof="0" dirty="0" err="1"/>
              <a:t>GetEnumerator</a:t>
            </a:r>
            <a:r>
              <a:rPr lang="en-US" noProof="0" dirty="0"/>
              <a:t> support for foreach loops</a:t>
            </a:r>
          </a:p>
          <a:p>
            <a:pPr lvl="0"/>
            <a:r>
              <a:rPr lang="en-US" noProof="0" dirty="0"/>
              <a:t>Lambda discard parameters</a:t>
            </a:r>
          </a:p>
          <a:p>
            <a:pPr lvl="0"/>
            <a:r>
              <a:rPr lang="en-US" noProof="0" dirty="0"/>
              <a:t>Attributes on local functions</a:t>
            </a:r>
          </a:p>
          <a:p>
            <a:pPr lvl="0"/>
            <a:r>
              <a:rPr lang="en-US" noProof="0" dirty="0"/>
              <a:t>Module initializers</a:t>
            </a:r>
          </a:p>
          <a:p>
            <a:pPr lvl="0"/>
            <a:r>
              <a:rPr lang="en-US" noProof="0" dirty="0"/>
              <a:t>New features for partial methods</a:t>
            </a:r>
            <a:endParaRPr lang="en-AU" noProof="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850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1878321-3177-42E5-BB57-FF224ED3614D}"/>
              </a:ext>
            </a:extLst>
          </p:cNvPr>
          <p:cNvSpPr/>
          <p:nvPr/>
        </p:nvSpPr>
        <p:spPr>
          <a:xfrm>
            <a:off x="431578" y="6350334"/>
            <a:ext cx="115699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https://github.com/dotnet/roslyn/blob/master/docs/Language%20Feature%20Status.md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53326A2-58B3-46E4-960B-AB05F3AAB5E7}"/>
              </a:ext>
            </a:extLst>
          </p:cNvPr>
          <p:cNvSpPr txBox="1">
            <a:spLocks/>
          </p:cNvSpPr>
          <p:nvPr/>
        </p:nvSpPr>
        <p:spPr>
          <a:xfrm>
            <a:off x="609600" y="1252759"/>
            <a:ext cx="10644829" cy="49003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77D0F8-DEC5-BDBC-829E-FD8A8AE2E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C# 10.0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51BF9B-FFCB-FD3A-DCBF-0A98C4FEAAD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noProof="0" dirty="0"/>
              <a:t>Record structs</a:t>
            </a:r>
          </a:p>
          <a:p>
            <a:pPr lvl="0"/>
            <a:r>
              <a:rPr lang="en-US" noProof="0" dirty="0"/>
              <a:t>Improvements of structure types</a:t>
            </a:r>
          </a:p>
          <a:p>
            <a:pPr lvl="0"/>
            <a:r>
              <a:rPr lang="en-US" noProof="0" dirty="0"/>
              <a:t>global using directives</a:t>
            </a:r>
          </a:p>
          <a:p>
            <a:pPr lvl="0"/>
            <a:r>
              <a:rPr lang="en-US" noProof="0" dirty="0"/>
              <a:t>File-scoped namespace declaration</a:t>
            </a:r>
          </a:p>
          <a:p>
            <a:pPr lvl="0"/>
            <a:r>
              <a:rPr lang="en-US" noProof="0" dirty="0"/>
              <a:t>Extended property patterns</a:t>
            </a:r>
          </a:p>
          <a:p>
            <a:pPr lvl="0"/>
            <a:r>
              <a:rPr lang="en-US" noProof="0" dirty="0"/>
              <a:t>Improvements on lambda expressions</a:t>
            </a:r>
          </a:p>
          <a:p>
            <a:pPr lvl="0"/>
            <a:r>
              <a:rPr lang="en-US" noProof="0" dirty="0"/>
              <a:t>Allow const interpolated strings</a:t>
            </a:r>
          </a:p>
          <a:p>
            <a:pPr lvl="0"/>
            <a:r>
              <a:rPr lang="en-US" noProof="0" dirty="0"/>
              <a:t>Allow both assignment and declaration in the same deconstruction</a:t>
            </a:r>
          </a:p>
          <a:p>
            <a:endParaRPr lang="it-IT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79B9CFC-4712-E951-4579-22BED4C0561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287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54C7333-D4CB-407C-834E-6E021EFF276D}"/>
              </a:ext>
            </a:extLst>
          </p:cNvPr>
          <p:cNvSpPr txBox="1">
            <a:spLocks/>
          </p:cNvSpPr>
          <p:nvPr/>
        </p:nvSpPr>
        <p:spPr>
          <a:xfrm>
            <a:off x="609600" y="1445014"/>
            <a:ext cx="5679238" cy="39679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Space Grotesk" pitchFamily="2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ACD609A-6072-4799-9948-FCCF9C09ACEA}"/>
              </a:ext>
            </a:extLst>
          </p:cNvPr>
          <p:cNvSpPr txBox="1">
            <a:spLocks/>
          </p:cNvSpPr>
          <p:nvPr/>
        </p:nvSpPr>
        <p:spPr>
          <a:xfrm>
            <a:off x="6481989" y="1445013"/>
            <a:ext cx="5679238" cy="49960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" pitchFamily="2" charset="0"/>
              <a:cs typeface="Space Grotesk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A42684-5C70-2BD8-37B2-F155978B3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noProof="0" dirty="0"/>
              <a:t>C# 11.0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A56B00-3232-5FF3-3B40-1F28E3CDE3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noProof="0" dirty="0"/>
              <a:t>More patterns</a:t>
            </a:r>
            <a:br>
              <a:rPr lang="en-US" noProof="0" dirty="0"/>
            </a:br>
            <a:r>
              <a:rPr lang="en-US" noProof="0" dirty="0"/>
              <a:t>	List pattern </a:t>
            </a:r>
            <a:br>
              <a:rPr lang="en-US" noProof="0" dirty="0"/>
            </a:br>
            <a:r>
              <a:rPr lang="en-US" noProof="0" dirty="0"/>
              <a:t>	Slice pattern</a:t>
            </a:r>
            <a:br>
              <a:rPr lang="en-US" noProof="0" dirty="0"/>
            </a:br>
            <a:r>
              <a:rPr lang="en-US" noProof="0" dirty="0"/>
              <a:t>	Span pattern</a:t>
            </a:r>
          </a:p>
          <a:p>
            <a:pPr lvl="0"/>
            <a:r>
              <a:rPr lang="en-US" noProof="0" dirty="0" err="1"/>
              <a:t>nameof</a:t>
            </a:r>
            <a:r>
              <a:rPr lang="en-US" noProof="0" dirty="0"/>
              <a:t>(parameter)</a:t>
            </a:r>
          </a:p>
          <a:p>
            <a:pPr lvl="0"/>
            <a:r>
              <a:rPr lang="en-US" noProof="0" dirty="0"/>
              <a:t>Cache delegates for static method group</a:t>
            </a:r>
          </a:p>
          <a:p>
            <a:pPr lvl="0"/>
            <a:r>
              <a:rPr lang="en-US" noProof="0" dirty="0"/>
              <a:t>Required properties</a:t>
            </a:r>
          </a:p>
          <a:p>
            <a:pPr lvl="0"/>
            <a:r>
              <a:rPr lang="en-US" noProof="0" dirty="0"/>
              <a:t>	required string Name { get; </a:t>
            </a:r>
            <a:r>
              <a:rPr lang="en-US" noProof="0" dirty="0" err="1"/>
              <a:t>init</a:t>
            </a:r>
            <a:r>
              <a:rPr lang="en-US" noProof="0" dirty="0"/>
              <a:t>; }</a:t>
            </a:r>
          </a:p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AB147D-44ED-A20E-949C-EF3D7F79AA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US" noProof="0" dirty="0"/>
              <a:t>Raw string literals</a:t>
            </a:r>
          </a:p>
          <a:p>
            <a:pPr lvl="0"/>
            <a:r>
              <a:rPr lang="en-US" noProof="0" dirty="0"/>
              <a:t>Static members in interfaces</a:t>
            </a:r>
          </a:p>
          <a:p>
            <a:pPr lvl="0"/>
            <a:r>
              <a:rPr lang="en-US" noProof="0" dirty="0"/>
              <a:t>UTF-8 string Literals</a:t>
            </a:r>
          </a:p>
          <a:p>
            <a:pPr lvl="0"/>
            <a:r>
              <a:rPr lang="en-US" dirty="0" err="1"/>
              <a:t>ReadOnly</a:t>
            </a:r>
            <a:r>
              <a:rPr lang="en-US" noProof="0" dirty="0"/>
              <a:t>Span&lt;byte&gt; span = "Filip Ekberg"u8; </a:t>
            </a:r>
          </a:p>
          <a:p>
            <a:pPr lvl="0"/>
            <a:r>
              <a:rPr lang="en-US" dirty="0"/>
              <a:t>Generic math support</a:t>
            </a:r>
          </a:p>
          <a:p>
            <a:pPr lvl="0"/>
            <a:r>
              <a:rPr lang="en-US" noProof="0" dirty="0"/>
              <a:t>Generic attributes</a:t>
            </a:r>
          </a:p>
          <a:p>
            <a:pPr lvl="0"/>
            <a:r>
              <a:rPr lang="en-US" noProof="0" dirty="0"/>
              <a:t>	[</a:t>
            </a:r>
            <a:r>
              <a:rPr lang="en-US" noProof="0" dirty="0" err="1"/>
              <a:t>ThisisAGenericAttribute</a:t>
            </a:r>
            <a:r>
              <a:rPr lang="en-US" noProof="0" dirty="0"/>
              <a:t>&lt;string&gt;()]</a:t>
            </a:r>
          </a:p>
          <a:p>
            <a:pPr lvl="0"/>
            <a:r>
              <a:rPr lang="en-US" noProof="0" dirty="0"/>
              <a:t>Parameter null-checking (!!) was been withdrawn due to community feedback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615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Who am I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1327751" y="2577378"/>
            <a:ext cx="2670175" cy="2612289"/>
          </a:xfrm>
          <a:prstGeom prst="rect">
            <a:avLst/>
          </a:prstGeom>
          <a:noFill/>
        </p:spPr>
      </p:pic>
      <p:pic>
        <p:nvPicPr>
          <p:cNvPr id="3" name="Picture 4" descr="Beppe Platania's blog">
            <a:extLst>
              <a:ext uri="{FF2B5EF4-FFF2-40B4-BE49-F238E27FC236}">
                <a16:creationId xmlns:a16="http://schemas.microsoft.com/office/drawing/2014/main" id="{CB65C605-345B-35A4-DB7E-E1B91B5EA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204" y="1459444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nn0va - Home | Facebook">
            <a:extLst>
              <a:ext uri="{FF2B5EF4-FFF2-40B4-BE49-F238E27FC236}">
                <a16:creationId xmlns:a16="http://schemas.microsoft.com/office/drawing/2014/main" id="{CDB21F24-FBE1-BBA8-B9C7-BAB01285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401" y="1443468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63EE1-A7C8-6FA8-79F6-D7635B988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4219" y="6227627"/>
            <a:ext cx="4458280" cy="572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01602A-4505-5C6F-EC49-070895C8D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483725">
            <a:off x="6796389" y="4696651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0FA11B-71FC-BC33-0857-6DF194782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623" y="1519799"/>
            <a:ext cx="2191497" cy="42815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647596-3151-97D5-5FF9-EB72FFA8C478}"/>
              </a:ext>
            </a:extLst>
          </p:cNvPr>
          <p:cNvGrpSpPr/>
          <p:nvPr/>
        </p:nvGrpSpPr>
        <p:grpSpPr>
          <a:xfrm>
            <a:off x="7453384" y="1234749"/>
            <a:ext cx="1009948" cy="1009948"/>
            <a:chOff x="3328988" y="3201988"/>
            <a:chExt cx="392113" cy="392113"/>
          </a:xfrm>
        </p:grpSpPr>
        <p:sp>
          <p:nvSpPr>
            <p:cNvPr id="14" name="Oval 46">
              <a:extLst>
                <a:ext uri="{FF2B5EF4-FFF2-40B4-BE49-F238E27FC236}">
                  <a16:creationId xmlns:a16="http://schemas.microsoft.com/office/drawing/2014/main" id="{8A146B0B-24D7-D0B9-EC99-E2C39F4F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E3CCFC29-BD10-2B27-9A69-28ED94A8B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71172" y="3735665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67083" y="248185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83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277225" y="15855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277225" y="28301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277225" y="417789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E36975F-F177-FD56-F7C0-C077730F2B39}"/>
              </a:ext>
            </a:extLst>
          </p:cNvPr>
          <p:cNvSpPr txBox="1">
            <a:spLocks/>
          </p:cNvSpPr>
          <p:nvPr/>
        </p:nvSpPr>
        <p:spPr>
          <a:xfrm>
            <a:off x="1451354" y="5336909"/>
            <a:ext cx="267017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/>
              <a:t>MARCO 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277225" y="5183747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B7F81-1AF0-3D66-0D71-0779EFA009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4746413">
            <a:off x="6767711" y="5245546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9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C981-EE2D-6FDA-D1D8-92F5486AF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sv-SE" dirty="0" err="1"/>
              <a:t>Pattern</a:t>
            </a:r>
            <a:r>
              <a:rPr lang="sv-SE" dirty="0"/>
              <a:t> </a:t>
            </a:r>
            <a:r>
              <a:rPr lang="sv-SE" dirty="0" err="1"/>
              <a:t>Matching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7FC2A7-2E2A-A305-D0E2-4ABB0E2B9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3727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303971-0872-43CB-ACEB-080D5D74F4E4}"/>
              </a:ext>
            </a:extLst>
          </p:cNvPr>
          <p:cNvSpPr/>
          <p:nvPr/>
        </p:nvSpPr>
        <p:spPr>
          <a:xfrm>
            <a:off x="3001279" y="1308823"/>
            <a:ext cx="88091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fruit.GetType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==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typeof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(Apple) &amp;&amp;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fruit.Color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Color.Green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var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apple = fruit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Apple;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food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MakeApplePieFrom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(apple);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EB7302-AC8F-4EB0-9759-EC2AF2898BFC}"/>
              </a:ext>
            </a:extLst>
          </p:cNvPr>
          <p:cNvSpPr/>
          <p:nvPr/>
        </p:nvSpPr>
        <p:spPr>
          <a:xfrm>
            <a:off x="3001279" y="3658388"/>
            <a:ext cx="726757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switch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(fruit)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{ 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Apple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when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apple.Color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==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Color.Green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var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food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MakeApplePieFrom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(apple);   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    break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default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    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101F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   break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71717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}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FA927-1E86-4AE9-BBB5-7EB2C72B0152}"/>
              </a:ext>
            </a:extLst>
          </p:cNvPr>
          <p:cNvSpPr txBox="1"/>
          <p:nvPr/>
        </p:nvSpPr>
        <p:spPr>
          <a:xfrm>
            <a:off x="381615" y="1955154"/>
            <a:ext cx="1840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C# 1.0 – 6.0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E36281-D283-48B6-B389-11C2DB084AA2}"/>
              </a:ext>
            </a:extLst>
          </p:cNvPr>
          <p:cNvSpPr txBox="1"/>
          <p:nvPr/>
        </p:nvSpPr>
        <p:spPr>
          <a:xfrm>
            <a:off x="381615" y="4720218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C# 7.0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</a:schemeClr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768D2FC-7E33-E2BF-AB11-EAA74A98A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sv-SE" sz="44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cs typeface="Space Grotesk Medium" pitchFamily="2" charset="0"/>
              </a:rPr>
              <a:t>Matching a type &amp; ”attribute”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6632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B067-E741-DE1B-228A-15E94D1B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 noProof="0" dirty="0"/>
              <a:t>Pattern matching: Switch expression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F4DF6-7558-AEA4-A4DD-4396EB4DA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422775"/>
          </a:xfrm>
        </p:spPr>
        <p:txBody>
          <a:bodyPr/>
          <a:lstStyle/>
          <a:p>
            <a:pPr lvl="0"/>
            <a:r>
              <a:rPr lang="en-US" noProof="0" dirty="0"/>
              <a:t>var result = input switch</a:t>
            </a:r>
          </a:p>
          <a:p>
            <a:pPr lvl="0"/>
            <a:r>
              <a:rPr lang="en-US" noProof="0" dirty="0"/>
              <a:t>{</a:t>
            </a:r>
          </a:p>
          <a:p>
            <a:pPr lvl="0"/>
            <a:endParaRPr lang="en-US" noProof="0" dirty="0"/>
          </a:p>
          <a:p>
            <a:pPr lvl="0"/>
            <a:r>
              <a:rPr lang="en-US" noProof="0" dirty="0"/>
              <a:t>};</a:t>
            </a:r>
          </a:p>
          <a:p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D42E4B9A-71EF-44FF-A81E-EA58BC151535}"/>
              </a:ext>
            </a:extLst>
          </p:cNvPr>
          <p:cNvSpPr>
            <a:spLocks noGrp="1"/>
          </p:cNvSpPr>
          <p:nvPr/>
        </p:nvSpPr>
        <p:spPr>
          <a:xfrm>
            <a:off x="10862988" y="6284068"/>
            <a:ext cx="1240456" cy="415047"/>
          </a:xfrm>
        </p:spPr>
        <p:txBody>
          <a:bodyPr anchor="ctr" anchorCtr="0">
            <a:noAutofit/>
          </a:bodyPr>
          <a:lstStyle>
            <a:lvl1pPr algn="l" defTabSz="93232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96" b="0" kern="1200" cap="none" spc="-102" baseline="0">
                <a:ln w="3175">
                  <a:noFill/>
                </a:ln>
                <a:solidFill>
                  <a:srgbClr val="FFFFFF"/>
                </a:solidFill>
                <a:effectLst/>
                <a:latin typeface="Segoe UI Light"/>
                <a:ea typeface="+mn-ea"/>
                <a:cs typeface="Segoe ui light (Headings)"/>
              </a:defRPr>
            </a:lvl1pPr>
          </a:lstStyle>
          <a:p>
            <a:pPr marL="0" marR="0" lvl="0" indent="0" algn="l" defTabSz="932327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1200" cap="none" spc="0" normalizeH="0" baseline="0" noProof="0">
                <a:ln w="3175"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Segoe UI Light" panose="020B0502040204020203" pitchFamily="34" charset="0"/>
              </a:rPr>
              <a:t>@fekberg</a:t>
            </a:r>
            <a:endParaRPr kumimoji="0" lang="en-US" sz="1800" b="0" i="0" u="none" strike="noStrike" kern="1200" cap="none" spc="0" normalizeH="0" baseline="0" noProof="0">
              <a:ln w="3175"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Segoe UI" panose="020B0502040204020203" pitchFamily="34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EBF669A-9663-461F-9268-50B843B2C1A1}"/>
              </a:ext>
            </a:extLst>
          </p:cNvPr>
          <p:cNvSpPr/>
          <p:nvPr/>
        </p:nvSpPr>
        <p:spPr>
          <a:xfrm rot="14533473">
            <a:off x="3062404" y="3352285"/>
            <a:ext cx="1868487" cy="15343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398117-AA02-47C9-AF02-717594AF74ED}"/>
              </a:ext>
            </a:extLst>
          </p:cNvPr>
          <p:cNvSpPr txBox="1"/>
          <p:nvPr/>
        </p:nvSpPr>
        <p:spPr>
          <a:xfrm>
            <a:off x="875914" y="4406144"/>
            <a:ext cx="10908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" pitchFamily="2" charset="0"/>
                <a:cs typeface="Space Grotesk" pitchFamily="2" charset="0"/>
              </a:rPr>
              <a:t>The object you want to create patterns for</a:t>
            </a:r>
            <a:endParaRPr kumimoji="0" lang="sv-SE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" pitchFamily="2" charset="0"/>
              <a:cs typeface="Space Grotes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809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1B225E4-07E2-4BD2-B510-C1063059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Patterns in C#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AE84FC26-CFB1-4257-BEAC-A6F81BDE4B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 Type pattern</a:t>
            </a:r>
          </a:p>
          <a:p>
            <a:r>
              <a:rPr lang="en-US" dirty="0"/>
              <a:t> Positional pattern</a:t>
            </a:r>
          </a:p>
          <a:p>
            <a:r>
              <a:rPr lang="en-US" dirty="0"/>
              <a:t> Property pattern</a:t>
            </a:r>
          </a:p>
          <a:p>
            <a:r>
              <a:rPr lang="en-US" dirty="0"/>
              <a:t> Tuple pattern</a:t>
            </a:r>
          </a:p>
          <a:p>
            <a:r>
              <a:rPr lang="en-US" dirty="0"/>
              <a:t> Relational pattern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7711D0-A1F7-8410-F5EB-8B1474D422C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0"/>
            <a:r>
              <a:rPr lang="en-US" noProof="0" dirty="0"/>
              <a:t> Conjunctive “and” pattern</a:t>
            </a:r>
          </a:p>
          <a:p>
            <a:pPr lvl="0"/>
            <a:r>
              <a:rPr lang="en-US" noProof="0" dirty="0"/>
              <a:t> Disjunctive “or” pattern</a:t>
            </a:r>
          </a:p>
          <a:p>
            <a:pPr lvl="0"/>
            <a:r>
              <a:rPr lang="en-US" dirty="0"/>
              <a:t> List pattern</a:t>
            </a:r>
            <a:endParaRPr lang="en-US" noProof="0" dirty="0"/>
          </a:p>
          <a:p>
            <a:pPr lvl="0"/>
            <a:r>
              <a:rPr lang="en-US" noProof="0" dirty="0"/>
              <a:t> Parenthesized pattern</a:t>
            </a:r>
          </a:p>
          <a:p>
            <a:pPr lvl="0"/>
            <a:r>
              <a:rPr lang="en-US" noProof="0" dirty="0"/>
              <a:t> Negated “not” pattern</a:t>
            </a:r>
          </a:p>
          <a:p>
            <a:pPr lvl="0"/>
            <a:r>
              <a:rPr lang="en-US" noProof="0" dirty="0"/>
              <a:t> Recursive patterns</a:t>
            </a:r>
          </a:p>
        </p:txBody>
      </p:sp>
    </p:spTree>
    <p:extLst>
      <p:ext uri="{BB962C8B-B14F-4D97-AF65-F5344CB8AC3E}">
        <p14:creationId xmlns:p14="http://schemas.microsoft.com/office/powerpoint/2010/main" val="312069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A9DB-38EB-57FE-C100-3EB918E10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289DC5-BCF7-775E-BC2C-083414B6E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13101"/>
            <a:ext cx="10972800" cy="4422775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3000"/>
              </a:spcBef>
              <a:buNone/>
            </a:pPr>
            <a:r>
              <a:rPr lang="en-US" dirty="0"/>
              <a:t>Download .NET 8 </a:t>
            </a:r>
            <a:br>
              <a:rPr lang="en-US" dirty="0"/>
            </a:br>
            <a:r>
              <a:rPr lang="en-US" dirty="0">
                <a:effectLst/>
                <a:hlinkClick r:id="rId2" tooltip="https://aka.ms/get-dotnet-8"/>
              </a:rPr>
              <a:t>aka.ms/get-dotnet-8</a:t>
            </a:r>
            <a:endParaRPr lang="en-US" dirty="0">
              <a:effectLst/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What’s new in C#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</a:rPr>
              <a:t>https://learn.microsoft.com/dotnet/csharp/whats-new/csharp-12</a:t>
            </a: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Everyday C# GitHub project</a:t>
            </a:r>
            <a:br>
              <a:rPr lang="en-US" dirty="0"/>
            </a:br>
            <a:r>
              <a:rPr lang="en-US" u="sng" dirty="0">
                <a:solidFill>
                  <a:srgbClr val="502BD3"/>
                </a:solidFill>
                <a:hlinkClick r:id="rId3"/>
              </a:rPr>
              <a:t>https://github.com/orgs/dotnet/projects/225</a:t>
            </a:r>
            <a:endParaRPr lang="en-US" u="sng" dirty="0">
              <a:solidFill>
                <a:srgbClr val="502BD3"/>
              </a:solidFill>
            </a:endParaRPr>
          </a:p>
          <a:p>
            <a:pPr marL="0" indent="0">
              <a:spcBef>
                <a:spcPts val="3000"/>
              </a:spcBef>
              <a:buNone/>
            </a:pPr>
            <a:r>
              <a:rPr lang="en-US" dirty="0"/>
              <a:t>Pattern matching tutorial</a:t>
            </a:r>
            <a:br>
              <a:rPr lang="en-US" dirty="0"/>
            </a:br>
            <a:r>
              <a:rPr lang="en-US" dirty="0">
                <a:hlinkClick r:id="rId4"/>
              </a:rPr>
              <a:t>https://learn.microsoft.com/dotnet/csharp/fundamentals/tutorials/pattern-matching</a:t>
            </a:r>
            <a:endParaRPr lang="en-US" dirty="0"/>
          </a:p>
          <a:p>
            <a:pPr marL="0" indent="0">
              <a:spcBef>
                <a:spcPts val="3000"/>
              </a:spcBef>
              <a:buNone/>
            </a:pPr>
            <a:endParaRPr lang="en-US" u="sng" dirty="0">
              <a:solidFill>
                <a:srgbClr val="502BD3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BD5B29B-D37A-0F55-E5FF-791D501045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B7AE80-78AF-AD6F-83B6-69E8BE69C1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97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21F8E-3F70-CDB5-142E-9FA670241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243DE-692E-73C8-BB35-CA51A7D16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https://learn.microsoft.com/en-us/dotnet/csharp/whats-new/csharp-12</a:t>
            </a:r>
            <a:endParaRPr lang="it-IT" dirty="0"/>
          </a:p>
          <a:p>
            <a:r>
              <a:rPr lang="it-IT" dirty="0">
                <a:hlinkClick r:id="rId3"/>
              </a:rPr>
              <a:t>https://github.com/dotnet/roslyn</a:t>
            </a:r>
            <a:endParaRPr lang="it-IT" dirty="0"/>
          </a:p>
          <a:p>
            <a:r>
              <a:rPr lang="it-IT" dirty="0">
                <a:hlinkClick r:id="rId4"/>
              </a:rPr>
              <a:t>https://github.com/dotnet/csharplang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5254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4E69F3-9071-D873-3526-EDE18B33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>
            <a:noAutofit/>
          </a:bodyPr>
          <a:lstStyle/>
          <a:p>
            <a:r>
              <a:rPr lang="en-US"/>
              <a:t>Download .NET 8</a:t>
            </a:r>
            <a:br>
              <a:rPr lang="en-US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C06A88-37EE-409B-3935-3F6C4FE1C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>
            <a:normAutofit/>
          </a:bodyPr>
          <a:lstStyle/>
          <a:p>
            <a:r>
              <a:rPr lang="en-US">
                <a:hlinkClick r:id="rId2"/>
              </a:rPr>
              <a:t>https://aka.ms/get-dotnet-8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85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5402-9C1D-02DA-CBEC-BEC12EE72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02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en-US" dirty="0"/>
              <a:t>C# 12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/>
              <a:t>Speaker 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CFB-720A-C974-E58D-398DCA93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TIOBE INDEX 2023!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C73C40-8F8B-7A25-B231-61E2AE0BD883}"/>
              </a:ext>
            </a:extLst>
          </p:cNvPr>
          <p:cNvSpPr txBox="1"/>
          <p:nvPr/>
        </p:nvSpPr>
        <p:spPr>
          <a:xfrm>
            <a:off x="609600" y="1259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https://www.tiobe.com/tiobe-index/</a:t>
            </a:r>
          </a:p>
        </p:txBody>
      </p:sp>
      <p:pic>
        <p:nvPicPr>
          <p:cNvPr id="3074" name="Picture 2" descr="No alt text provided for this image">
            <a:extLst>
              <a:ext uri="{FF2B5EF4-FFF2-40B4-BE49-F238E27FC236}">
                <a16:creationId xmlns:a16="http://schemas.microsoft.com/office/drawing/2014/main" id="{E8680ECF-AA45-6941-4028-B5DFD2B7EF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23" y="1825625"/>
            <a:ext cx="10179753" cy="442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549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CFB-720A-C974-E58D-398DCA932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TIOBE INDEX 2023!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4270D37-5222-1EEE-47D8-988C865E42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6758" y="1825625"/>
            <a:ext cx="10378484" cy="4422775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C73C40-8F8B-7A25-B231-61E2AE0BD883}"/>
              </a:ext>
            </a:extLst>
          </p:cNvPr>
          <p:cNvSpPr txBox="1"/>
          <p:nvPr/>
        </p:nvSpPr>
        <p:spPr>
          <a:xfrm>
            <a:off x="609600" y="1259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https://www.tiobe.com/tiobe-index/</a:t>
            </a:r>
          </a:p>
        </p:txBody>
      </p:sp>
    </p:spTree>
    <p:extLst>
      <p:ext uri="{BB962C8B-B14F-4D97-AF65-F5344CB8AC3E}">
        <p14:creationId xmlns:p14="http://schemas.microsoft.com/office/powerpoint/2010/main" val="3578016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BBB90-B9FF-ED4A-9587-76C518C2B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C#12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79FF3-99E1-84FA-7AF4-F9216C1D5B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Primary Constructors</a:t>
            </a:r>
          </a:p>
          <a:p>
            <a:pPr lvl="1"/>
            <a:r>
              <a:rPr lang="it-IT" dirty="0"/>
              <a:t>Global parameters of the class (capture)</a:t>
            </a:r>
          </a:p>
          <a:p>
            <a:pPr lvl="1"/>
            <a:r>
              <a:rPr lang="it-IT" dirty="0"/>
              <a:t>THE MAIN Constructor!</a:t>
            </a:r>
          </a:p>
          <a:p>
            <a:r>
              <a:rPr lang="it-IT" dirty="0"/>
              <a:t>Collection Initializers</a:t>
            </a:r>
          </a:p>
          <a:p>
            <a:pPr lvl="1"/>
            <a:r>
              <a:rPr lang="it-IT" dirty="0"/>
              <a:t>Default implementation inference with collection interfaces</a:t>
            </a:r>
          </a:p>
          <a:p>
            <a:pPr lvl="1"/>
            <a:r>
              <a:rPr lang="it-IT" dirty="0"/>
              <a:t>Pattern matching</a:t>
            </a:r>
          </a:p>
          <a:p>
            <a:pPr lvl="1"/>
            <a:r>
              <a:rPr lang="it-IT" dirty="0"/>
              <a:t>Ilist/IEnumerable</a:t>
            </a:r>
          </a:p>
          <a:p>
            <a:r>
              <a:rPr lang="it-IT" dirty="0"/>
              <a:t>Alias Global</a:t>
            </a:r>
          </a:p>
          <a:p>
            <a:r>
              <a:rPr lang="it-IT" dirty="0"/>
              <a:t>Spread Operators</a:t>
            </a:r>
          </a:p>
          <a:p>
            <a:pPr lvl="1"/>
            <a:r>
              <a:rPr lang="it-IT" dirty="0"/>
              <a:t>Pattern matching with collection intializers</a:t>
            </a:r>
          </a:p>
          <a:p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24EFE-FFB6-1D5E-B065-54CCBA1359E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Primary constructors</a:t>
            </a:r>
          </a:p>
          <a:p>
            <a:pPr lvl="0"/>
            <a:r>
              <a:rPr lang="en-US" dirty="0"/>
              <a:t>Collection expressions</a:t>
            </a:r>
          </a:p>
          <a:p>
            <a:pPr lvl="0"/>
            <a:r>
              <a:rPr lang="en-US" dirty="0"/>
              <a:t>Inline arrays</a:t>
            </a:r>
          </a:p>
          <a:p>
            <a:pPr lvl="0"/>
            <a:r>
              <a:rPr lang="en-US" noProof="0" dirty="0"/>
              <a:t>Optional parameters in lambda expressions</a:t>
            </a:r>
          </a:p>
          <a:p>
            <a:pPr lvl="0"/>
            <a:r>
              <a:rPr lang="en-US" dirty="0"/>
              <a:t>Ref </a:t>
            </a:r>
            <a:r>
              <a:rPr lang="en-US" dirty="0" err="1"/>
              <a:t>readonly</a:t>
            </a:r>
            <a:r>
              <a:rPr lang="en-US" dirty="0"/>
              <a:t> parameters</a:t>
            </a:r>
          </a:p>
          <a:p>
            <a:pPr lvl="0"/>
            <a:r>
              <a:rPr lang="en-US" noProof="0" dirty="0"/>
              <a:t>Alias any type</a:t>
            </a:r>
          </a:p>
          <a:p>
            <a:pPr lvl="0"/>
            <a:r>
              <a:rPr lang="en-US" dirty="0"/>
              <a:t>Experimental attribute</a:t>
            </a:r>
          </a:p>
          <a:p>
            <a:pPr lvl="0"/>
            <a:r>
              <a:rPr lang="en-US" noProof="0" dirty="0"/>
              <a:t>Interceptors</a:t>
            </a:r>
          </a:p>
        </p:txBody>
      </p:sp>
    </p:spTree>
    <p:extLst>
      <p:ext uri="{BB962C8B-B14F-4D97-AF65-F5344CB8AC3E}">
        <p14:creationId xmlns:p14="http://schemas.microsoft.com/office/powerpoint/2010/main" val="269506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8C9D6E-339D-D779-72CF-9A6C069BF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>
                <a:hlinkClick r:id="rId2"/>
              </a:rPr>
              <a:t>https://learn.microsoft.com/en-us/dotnet/csharp/whats-new/csharp-version-history</a:t>
            </a:r>
            <a:r>
              <a:rPr lang="it-IT" dirty="0"/>
              <a:t>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1A5196-9931-3153-AEA0-A94AC327A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0221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C4ADF-0F12-0D0B-92E2-1B3FE030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744200" cy="2852737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Codice manutenibile può essere ottimizzato</a:t>
            </a:r>
            <a:br>
              <a:rPr lang="it-IT" dirty="0"/>
            </a:br>
            <a:r>
              <a:rPr lang="it-IT" dirty="0"/>
              <a:t>Codice ottimizzato non è detto che possa essere manutenibile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F8D6A-0170-0682-FF95-AE263940E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744200" cy="1500187"/>
          </a:xfrm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76234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1029</TotalTime>
  <Words>879</Words>
  <Application>Microsoft Office PowerPoint</Application>
  <PresentationFormat>Widescreen</PresentationFormat>
  <Paragraphs>169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Arial</vt:lpstr>
      <vt:lpstr>Consolas</vt:lpstr>
      <vt:lpstr>Space Grotesk</vt:lpstr>
      <vt:lpstr>Space Grotesk Medium</vt:lpstr>
      <vt:lpstr>Calibri</vt:lpstr>
      <vt:lpstr>Open Sans</vt:lpstr>
      <vt:lpstr>Segoe UI</vt:lpstr>
      <vt:lpstr>1_Office Theme</vt:lpstr>
      <vt:lpstr>PowerPoint Presentation</vt:lpstr>
      <vt:lpstr>Who am I</vt:lpstr>
      <vt:lpstr>PowerPoint Presentation</vt:lpstr>
      <vt:lpstr>C# 12</vt:lpstr>
      <vt:lpstr>TIOBE INDEX 2023!</vt:lpstr>
      <vt:lpstr>TIOBE INDEX 2023!</vt:lpstr>
      <vt:lpstr>C#12</vt:lpstr>
      <vt:lpstr>https://learn.microsoft.com/en-us/dotnet/csharp/whats-new/csharp-version-history </vt:lpstr>
      <vt:lpstr>Codice manutenibile può essere ottimizzato Codice ottimizzato non è detto che possa essere manutenibile</vt:lpstr>
      <vt:lpstr>Pythonismo</vt:lpstr>
      <vt:lpstr>Produttività</vt:lpstr>
      <vt:lpstr>Declarative approach</vt:lpstr>
      <vt:lpstr>Syntactic Sugar</vt:lpstr>
      <vt:lpstr>Everyday C# and natural biases</vt:lpstr>
      <vt:lpstr>C#12</vt:lpstr>
      <vt:lpstr>Road to C#12</vt:lpstr>
      <vt:lpstr>C# 9.0</vt:lpstr>
      <vt:lpstr>C# 10.0</vt:lpstr>
      <vt:lpstr>C# 11.0</vt:lpstr>
      <vt:lpstr>Pattern Matching</vt:lpstr>
      <vt:lpstr>Matching a type &amp; ”attribute”</vt:lpstr>
      <vt:lpstr>Pattern matching: Switch expression</vt:lpstr>
      <vt:lpstr>Patterns in C#</vt:lpstr>
      <vt:lpstr>Resources</vt:lpstr>
      <vt:lpstr>PowerPoint Presentation</vt:lpstr>
      <vt:lpstr>Download .NET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Marco Parenzan</cp:lastModifiedBy>
  <cp:revision>16</cp:revision>
  <cp:lastPrinted>2024-01-27T05:25:48Z</cp:lastPrinted>
  <dcterms:created xsi:type="dcterms:W3CDTF">2023-09-13T17:25:02Z</dcterms:created>
  <dcterms:modified xsi:type="dcterms:W3CDTF">2024-01-27T15:01:55Z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